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heme/themeOverride8.xml" ContentType="application/vnd.openxmlformats-officedocument.themeOverr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2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heme/themeOverride13.xml" ContentType="application/vnd.openxmlformats-officedocument.themeOverr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60" r:id="rId3"/>
    <p:sldId id="261" r:id="rId4"/>
    <p:sldId id="264" r:id="rId5"/>
    <p:sldId id="263" r:id="rId6"/>
    <p:sldId id="265" r:id="rId7"/>
    <p:sldId id="272" r:id="rId8"/>
    <p:sldId id="291" r:id="rId9"/>
    <p:sldId id="292" r:id="rId10"/>
    <p:sldId id="293" r:id="rId11"/>
    <p:sldId id="296" r:id="rId12"/>
    <p:sldId id="297" r:id="rId13"/>
    <p:sldId id="298" r:id="rId14"/>
    <p:sldId id="294" r:id="rId15"/>
    <p:sldId id="295" r:id="rId16"/>
    <p:sldId id="288" r:id="rId17"/>
    <p:sldId id="299" r:id="rId18"/>
    <p:sldId id="283" r:id="rId19"/>
    <p:sldId id="300" r:id="rId20"/>
    <p:sldId id="290" r:id="rId21"/>
    <p:sldId id="289" r:id="rId22"/>
    <p:sldId id="262" r:id="rId23"/>
    <p:sldId id="269" r:id="rId24"/>
    <p:sldId id="276" r:id="rId25"/>
    <p:sldId id="284" r:id="rId26"/>
    <p:sldId id="286" r:id="rId27"/>
    <p:sldId id="285" r:id="rId28"/>
    <p:sldId id="274" r:id="rId29"/>
    <p:sldId id="301" r:id="rId30"/>
    <p:sldId id="287" r:id="rId31"/>
    <p:sldId id="273" r:id="rId32"/>
    <p:sldId id="302" r:id="rId33"/>
    <p:sldId id="257" r:id="rId34"/>
  </p:sldIdLst>
  <p:sldSz cx="12192000" cy="6858000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CDD5"/>
    <a:srgbClr val="B1B3C1"/>
    <a:srgbClr val="715370"/>
    <a:srgbClr val="EAEAEA"/>
    <a:srgbClr val="E6E6E6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12" autoAdjust="0"/>
    <p:restoredTop sz="94660"/>
  </p:normalViewPr>
  <p:slideViewPr>
    <p:cSldViewPr snapToGrid="0" showGuides="1">
      <p:cViewPr varScale="1">
        <p:scale>
          <a:sx n="42" d="100"/>
          <a:sy n="42" d="100"/>
        </p:scale>
        <p:origin x="1042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2FA59-A30F-4479-892A-6405E9F0ED52}" type="datetimeFigureOut">
              <a:rPr lang="zh-CN" altLang="en-US" smtClean="0"/>
              <a:t>2018/6/11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CAD509-40CA-4FE7-ACB5-6A190A1C45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229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AD509-40CA-4FE7-ACB5-6A190A1C459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37046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AD509-40CA-4FE7-ACB5-6A190A1C459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293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AD509-40CA-4FE7-ACB5-6A190A1C459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289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AD509-40CA-4FE7-ACB5-6A190A1C459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14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AD509-40CA-4FE7-ACB5-6A190A1C459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116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AD509-40CA-4FE7-ACB5-6A190A1C459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9064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AD509-40CA-4FE7-ACB5-6A190A1C459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0884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AD509-40CA-4FE7-ACB5-6A190A1C459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91172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AD509-40CA-4FE7-ACB5-6A190A1C459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78642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AD509-40CA-4FE7-ACB5-6A190A1C459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6292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AD509-40CA-4FE7-ACB5-6A190A1C459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247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AD509-40CA-4FE7-ACB5-6A190A1C459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7288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AD509-40CA-4FE7-ACB5-6A190A1C459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2940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AD509-40CA-4FE7-ACB5-6A190A1C459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90660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AD509-40CA-4FE7-ACB5-6A190A1C459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29156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AD509-40CA-4FE7-ACB5-6A190A1C459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0888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AD509-40CA-4FE7-ACB5-6A190A1C459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89429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AD509-40CA-4FE7-ACB5-6A190A1C459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9344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AD509-40CA-4FE7-ACB5-6A190A1C459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2997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AD509-40CA-4FE7-ACB5-6A190A1C459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7567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AD509-40CA-4FE7-ACB5-6A190A1C459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5591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AD509-40CA-4FE7-ACB5-6A190A1C459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895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AD509-40CA-4FE7-ACB5-6A190A1C459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8956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AD509-40CA-4FE7-ACB5-6A190A1C459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3579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AD509-40CA-4FE7-ACB5-6A190A1C459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4018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AD509-40CA-4FE7-ACB5-6A190A1C459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3073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AD509-40CA-4FE7-ACB5-6A190A1C459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956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AD509-40CA-4FE7-ACB5-6A190A1C459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597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AD509-40CA-4FE7-ACB5-6A190A1C459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854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AD509-40CA-4FE7-ACB5-6A190A1C459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309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AD509-40CA-4FE7-ACB5-6A190A1C459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285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AD509-40CA-4FE7-ACB5-6A190A1C459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90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AD509-40CA-4FE7-ACB5-6A190A1C459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9055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F7E9-6F40-4E98-A59E-FA7E711FA743}" type="datetimeFigureOut">
              <a:rPr lang="zh-CN" altLang="en-US" smtClean="0"/>
              <a:t>2018/6/11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C959B-36DA-44CA-926B-D3617CCBB2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665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F7E9-6F40-4E98-A59E-FA7E711FA743}" type="datetimeFigureOut">
              <a:rPr lang="zh-CN" altLang="en-US" smtClean="0"/>
              <a:t>2018/6/11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C959B-36DA-44CA-926B-D3617CCBB2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5432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F7E9-6F40-4E98-A59E-FA7E711FA743}" type="datetimeFigureOut">
              <a:rPr lang="zh-CN" altLang="en-US" smtClean="0"/>
              <a:t>2018/6/11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C959B-36DA-44CA-926B-D3617CCBB2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064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F7E9-6F40-4E98-A59E-FA7E711FA743}" type="datetimeFigureOut">
              <a:rPr lang="zh-CN" altLang="en-US" smtClean="0"/>
              <a:t>2018/6/11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C959B-36DA-44CA-926B-D3617CCBB2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305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F7E9-6F40-4E98-A59E-FA7E711FA743}" type="datetimeFigureOut">
              <a:rPr lang="zh-CN" altLang="en-US" smtClean="0"/>
              <a:t>2018/6/11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C959B-36DA-44CA-926B-D3617CCBB2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4052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F7E9-6F40-4E98-A59E-FA7E711FA743}" type="datetimeFigureOut">
              <a:rPr lang="zh-CN" altLang="en-US" smtClean="0"/>
              <a:t>2018/6/11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C959B-36DA-44CA-926B-D3617CCBB2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629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F7E9-6F40-4E98-A59E-FA7E711FA743}" type="datetimeFigureOut">
              <a:rPr lang="zh-CN" altLang="en-US" smtClean="0"/>
              <a:t>2018/6/11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C959B-36DA-44CA-926B-D3617CCBB2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291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F7E9-6F40-4E98-A59E-FA7E711FA743}" type="datetimeFigureOut">
              <a:rPr lang="zh-CN" altLang="en-US" smtClean="0"/>
              <a:t>2018/6/11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C959B-36DA-44CA-926B-D3617CCBB2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1686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F7E9-6F40-4E98-A59E-FA7E711FA743}" type="datetimeFigureOut">
              <a:rPr lang="zh-CN" altLang="en-US" smtClean="0"/>
              <a:t>2018/6/11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C959B-36DA-44CA-926B-D3617CCBB2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217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F7E9-6F40-4E98-A59E-FA7E711FA743}" type="datetimeFigureOut">
              <a:rPr lang="zh-CN" altLang="en-US" smtClean="0"/>
              <a:t>2018/6/11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C959B-36DA-44CA-926B-D3617CCBB2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478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DF7E9-6F40-4E98-A59E-FA7E711FA743}" type="datetimeFigureOut">
              <a:rPr lang="zh-CN" altLang="en-US" smtClean="0"/>
              <a:t>2018/6/11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C959B-36DA-44CA-926B-D3617CCBB2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787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DF7E9-6F40-4E98-A59E-FA7E711FA743}" type="datetimeFigureOut">
              <a:rPr lang="zh-CN" altLang="en-US" smtClean="0"/>
              <a:t>2018/6/11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C959B-36DA-44CA-926B-D3617CCBB2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628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.jp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notesSlide" Target="../notesSlides/notesSlide2.xml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slideLayout" Target="../slideLayouts/slideLayout7.xml"/><Relationship Id="rId17" Type="http://schemas.openxmlformats.org/officeDocument/2006/relationships/slide" Target="slide4.xml"/><Relationship Id="rId2" Type="http://schemas.openxmlformats.org/officeDocument/2006/relationships/tags" Target="../tags/tag4.xml"/><Relationship Id="rId16" Type="http://schemas.openxmlformats.org/officeDocument/2006/relationships/slide" Target="slide5.xml"/><Relationship Id="rId1" Type="http://schemas.openxmlformats.org/officeDocument/2006/relationships/themeOverride" Target="../theme/themeOverride2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5" Type="http://schemas.openxmlformats.org/officeDocument/2006/relationships/tags" Target="../tags/tag7.xml"/><Relationship Id="rId15" Type="http://schemas.openxmlformats.org/officeDocument/2006/relationships/slide" Target="slide22.xml"/><Relationship Id="rId10" Type="http://schemas.openxmlformats.org/officeDocument/2006/relationships/tags" Target="../tags/tag12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1.jpg"/><Relationship Id="rId2" Type="http://schemas.openxmlformats.org/officeDocument/2006/relationships/tags" Target="../tags/tag20.xml"/><Relationship Id="rId1" Type="http://schemas.openxmlformats.org/officeDocument/2006/relationships/themeOverride" Target="../theme/themeOverride8.xml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7" Type="http://schemas.openxmlformats.org/officeDocument/2006/relationships/image" Target="../media/image1.jpg"/><Relationship Id="rId2" Type="http://schemas.openxmlformats.org/officeDocument/2006/relationships/tags" Target="../tags/tag14.xml"/><Relationship Id="rId1" Type="http://schemas.openxmlformats.org/officeDocument/2006/relationships/themeOverride" Target="../theme/themeOverride3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1.jpg"/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../media/image1.jpg"/><Relationship Id="rId2" Type="http://schemas.openxmlformats.org/officeDocument/2006/relationships/tags" Target="../tags/tag17.xml"/><Relationship Id="rId1" Type="http://schemas.openxmlformats.org/officeDocument/2006/relationships/themeOverride" Target="../theme/themeOverride5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08960" y="997235"/>
            <a:ext cx="10374080" cy="486352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355240" y="1254623"/>
            <a:ext cx="9483998" cy="434875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B1B3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PA_文本框 2"/>
          <p:cNvSpPr txBox="1"/>
          <p:nvPr>
            <p:custDataLst>
              <p:tags r:id="rId2"/>
            </p:custDataLst>
          </p:nvPr>
        </p:nvSpPr>
        <p:spPr>
          <a:xfrm>
            <a:off x="3710958" y="3100995"/>
            <a:ext cx="4752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spc="300" dirty="0">
                <a:solidFill>
                  <a:schemeClr val="accent1"/>
                </a:solidFill>
                <a:cs typeface="+mn-ea"/>
                <a:sym typeface="+mn-lt"/>
              </a:rPr>
              <a:t>DESIGN REPORT</a:t>
            </a:r>
            <a:endParaRPr lang="zh-CN" altLang="en-US" sz="3600" spc="3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3" name="PA_文本框 4"/>
          <p:cNvSpPr txBox="1"/>
          <p:nvPr>
            <p:custDataLst>
              <p:tags r:id="rId3"/>
            </p:custDataLst>
          </p:nvPr>
        </p:nvSpPr>
        <p:spPr>
          <a:xfrm>
            <a:off x="2814206" y="2132916"/>
            <a:ext cx="65577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pc="600" dirty="0">
                <a:cs typeface="+mn-ea"/>
                <a:sym typeface="+mn-lt"/>
              </a:rPr>
              <a:t>板球控制系统</a:t>
            </a:r>
          </a:p>
        </p:txBody>
      </p:sp>
    </p:spTree>
    <p:extLst>
      <p:ext uri="{BB962C8B-B14F-4D97-AF65-F5344CB8AC3E}">
        <p14:creationId xmlns:p14="http://schemas.microsoft.com/office/powerpoint/2010/main" val="158102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2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箭头 1"/>
          <p:cNvSpPr/>
          <p:nvPr/>
        </p:nvSpPr>
        <p:spPr>
          <a:xfrm>
            <a:off x="297950" y="341200"/>
            <a:ext cx="729465" cy="41096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1528" y="254295"/>
            <a:ext cx="4660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378">
              <a:defRPr/>
            </a:pPr>
            <a:r>
              <a:rPr lang="zh-CN" altLang="en-US" sz="3200" spc="600" dirty="0">
                <a:cs typeface="+mn-ea"/>
              </a:rPr>
              <a:t>机械结构</a:t>
            </a:r>
            <a:r>
              <a:rPr lang="en-US" altLang="zh-CN" sz="3200" spc="600" dirty="0">
                <a:cs typeface="+mn-ea"/>
              </a:rPr>
              <a:t>-</a:t>
            </a:r>
            <a:r>
              <a:rPr lang="zh-CN" altLang="en-US" sz="3200" spc="600" dirty="0">
                <a:cs typeface="+mn-ea"/>
              </a:rPr>
              <a:t>主支撑轴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1DD92C-066B-484C-8F98-68396DFD1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235" y="1366549"/>
            <a:ext cx="2905530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00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箭头 1"/>
          <p:cNvSpPr/>
          <p:nvPr/>
        </p:nvSpPr>
        <p:spPr>
          <a:xfrm>
            <a:off x="297950" y="341200"/>
            <a:ext cx="729465" cy="41096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1528" y="254295"/>
            <a:ext cx="4533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378">
              <a:defRPr/>
            </a:pPr>
            <a:r>
              <a:rPr lang="zh-CN" altLang="en-US" sz="3200" spc="600" dirty="0">
                <a:cs typeface="+mn-ea"/>
              </a:rPr>
              <a:t>机械结构</a:t>
            </a:r>
            <a:r>
              <a:rPr lang="en-US" altLang="zh-CN" sz="3200" spc="600" dirty="0">
                <a:cs typeface="+mn-ea"/>
              </a:rPr>
              <a:t>-</a:t>
            </a:r>
            <a:r>
              <a:rPr lang="zh-CN" altLang="en-US" sz="3200" spc="600" dirty="0">
                <a:cs typeface="+mn-ea"/>
              </a:rPr>
              <a:t>连杆机构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F1FD22-17F6-4185-90A7-DF99292099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470" y="1614234"/>
            <a:ext cx="5449060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9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箭头 1"/>
          <p:cNvSpPr/>
          <p:nvPr/>
        </p:nvSpPr>
        <p:spPr>
          <a:xfrm>
            <a:off x="297950" y="341200"/>
            <a:ext cx="729465" cy="41096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1528" y="254295"/>
            <a:ext cx="3626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378">
              <a:defRPr/>
            </a:pPr>
            <a:r>
              <a:rPr lang="zh-CN" altLang="en-US" sz="3200" spc="600" dirty="0">
                <a:cs typeface="+mn-ea"/>
              </a:rPr>
              <a:t>机械结构</a:t>
            </a:r>
            <a:r>
              <a:rPr lang="en-US" altLang="zh-CN" sz="3200" spc="600" dirty="0">
                <a:cs typeface="+mn-ea"/>
              </a:rPr>
              <a:t>-</a:t>
            </a:r>
            <a:r>
              <a:rPr lang="zh-CN" altLang="en-US" sz="3200" spc="600" dirty="0">
                <a:cs typeface="+mn-ea"/>
              </a:rPr>
              <a:t>板面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AE700-AB3F-4583-938A-CCB5B6883D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207" y="1347497"/>
            <a:ext cx="4915586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3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箭头 1"/>
          <p:cNvSpPr/>
          <p:nvPr/>
        </p:nvSpPr>
        <p:spPr>
          <a:xfrm>
            <a:off x="297950" y="341200"/>
            <a:ext cx="729465" cy="41096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1528" y="254295"/>
            <a:ext cx="3626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378">
              <a:defRPr/>
            </a:pPr>
            <a:r>
              <a:rPr lang="zh-CN" altLang="en-US" sz="3200" spc="600" dirty="0">
                <a:cs typeface="+mn-ea"/>
              </a:rPr>
              <a:t>机械结构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C80020-AA48-462D-A519-EB5156619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179" y="1152207"/>
            <a:ext cx="7287642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06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箭头 1"/>
          <p:cNvSpPr/>
          <p:nvPr/>
        </p:nvSpPr>
        <p:spPr>
          <a:xfrm>
            <a:off x="297950" y="341200"/>
            <a:ext cx="729465" cy="41096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1528" y="254295"/>
            <a:ext cx="3626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378">
              <a:defRPr/>
            </a:pPr>
            <a:r>
              <a:rPr lang="zh-CN" altLang="en-US" sz="3200" spc="600" dirty="0">
                <a:cs typeface="+mn-ea"/>
              </a:rPr>
              <a:t>机械结构</a:t>
            </a:r>
            <a:r>
              <a:rPr lang="en-US" altLang="zh-CN" sz="3200" spc="600" dirty="0">
                <a:cs typeface="+mn-ea"/>
              </a:rPr>
              <a:t>-</a:t>
            </a:r>
            <a:r>
              <a:rPr lang="zh-CN" altLang="en-US" sz="3200" spc="600" dirty="0">
                <a:cs typeface="+mn-ea"/>
              </a:rPr>
              <a:t>机架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DE2AB1-32FA-469E-9A7A-4970498F5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181" y="1104575"/>
            <a:ext cx="4029637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0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箭头 1"/>
          <p:cNvSpPr/>
          <p:nvPr/>
        </p:nvSpPr>
        <p:spPr>
          <a:xfrm>
            <a:off x="297950" y="341200"/>
            <a:ext cx="729465" cy="41096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1528" y="254295"/>
            <a:ext cx="3626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378">
              <a:defRPr/>
            </a:pPr>
            <a:r>
              <a:rPr lang="zh-CN" altLang="en-US" sz="3200" spc="600" dirty="0">
                <a:cs typeface="+mn-ea"/>
              </a:rPr>
              <a:t>机械结构</a:t>
            </a:r>
            <a:r>
              <a:rPr lang="en-US" altLang="zh-CN" sz="3200" spc="600" dirty="0">
                <a:cs typeface="+mn-ea"/>
              </a:rPr>
              <a:t>-</a:t>
            </a:r>
            <a:r>
              <a:rPr lang="zh-CN" altLang="en-US" sz="3200" spc="600" dirty="0">
                <a:cs typeface="+mn-ea"/>
              </a:rPr>
              <a:t>测试</a:t>
            </a:r>
          </a:p>
        </p:txBody>
      </p:sp>
      <p:pic>
        <p:nvPicPr>
          <p:cNvPr id="4" name="WeChat_20180611214913">
            <a:hlinkClick r:id="" action="ppaction://media"/>
            <a:extLst>
              <a:ext uri="{FF2B5EF4-FFF2-40B4-BE49-F238E27FC236}">
                <a16:creationId xmlns:a16="http://schemas.microsoft.com/office/drawing/2014/main" id="{7F3C92CD-5160-4766-B81C-6910671761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26173" y="95128"/>
            <a:ext cx="3886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23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箭头 1"/>
          <p:cNvSpPr/>
          <p:nvPr/>
        </p:nvSpPr>
        <p:spPr>
          <a:xfrm>
            <a:off x="297950" y="341200"/>
            <a:ext cx="729465" cy="41096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75233" y="269672"/>
            <a:ext cx="3626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600" dirty="0">
                <a:cs typeface="+mn-ea"/>
                <a:sym typeface="+mn-lt"/>
              </a:rPr>
              <a:t>电气框图</a:t>
            </a:r>
            <a:endParaRPr lang="en-US" altLang="zh-CN" sz="3200" spc="600" dirty="0">
              <a:cs typeface="+mn-ea"/>
              <a:sym typeface="+mn-lt"/>
            </a:endParaRPr>
          </a:p>
        </p:txBody>
      </p:sp>
      <p:pic>
        <p:nvPicPr>
          <p:cNvPr id="4" name="图片 1" descr="电路功能图">
            <a:extLst>
              <a:ext uri="{FF2B5EF4-FFF2-40B4-BE49-F238E27FC236}">
                <a16:creationId xmlns:a16="http://schemas.microsoft.com/office/drawing/2014/main" id="{78163733-D2D1-4729-BD43-817A927D62B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49405" y="660828"/>
            <a:ext cx="7740029" cy="462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12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箭头 1"/>
          <p:cNvSpPr/>
          <p:nvPr/>
        </p:nvSpPr>
        <p:spPr>
          <a:xfrm>
            <a:off x="297950" y="341200"/>
            <a:ext cx="729465" cy="41096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75233" y="269672"/>
            <a:ext cx="3626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600" dirty="0">
                <a:cs typeface="+mn-ea"/>
                <a:sym typeface="+mn-lt"/>
              </a:rPr>
              <a:t>电气</a:t>
            </a:r>
            <a:r>
              <a:rPr lang="en-US" altLang="zh-CN" sz="3200" spc="600" dirty="0">
                <a:cs typeface="+mn-ea"/>
                <a:sym typeface="+mn-lt"/>
              </a:rPr>
              <a:t>-</a:t>
            </a:r>
            <a:r>
              <a:rPr lang="zh-CN" altLang="en-US" sz="3200" spc="600" dirty="0">
                <a:cs typeface="+mn-ea"/>
                <a:sym typeface="+mn-lt"/>
              </a:rPr>
              <a:t>实物</a:t>
            </a:r>
            <a:endParaRPr lang="en-US" altLang="zh-CN" sz="3200" spc="600" dirty="0">
              <a:cs typeface="+mn-ea"/>
              <a:sym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28E37B-AF59-42C4-9DB7-C84A0E9521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28" y="854447"/>
            <a:ext cx="3626777" cy="483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3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箭头 1"/>
          <p:cNvSpPr/>
          <p:nvPr/>
        </p:nvSpPr>
        <p:spPr>
          <a:xfrm>
            <a:off x="297950" y="341200"/>
            <a:ext cx="729465" cy="41096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75233" y="269672"/>
            <a:ext cx="3626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600" dirty="0">
                <a:cs typeface="+mn-ea"/>
                <a:sym typeface="+mn-lt"/>
              </a:rPr>
              <a:t>控制流程</a:t>
            </a:r>
            <a:endParaRPr lang="en-US" altLang="zh-CN" sz="3200" spc="600" dirty="0">
              <a:cs typeface="+mn-ea"/>
              <a:sym typeface="+mn-lt"/>
            </a:endParaRPr>
          </a:p>
        </p:txBody>
      </p:sp>
      <p:grpSp>
        <p:nvGrpSpPr>
          <p:cNvPr id="4" name="22e26f2d-35b2-4758-87e4-99e3bc08fc93">
            <a:extLst>
              <a:ext uri="{FF2B5EF4-FFF2-40B4-BE49-F238E27FC236}">
                <a16:creationId xmlns:a16="http://schemas.microsoft.com/office/drawing/2014/main" id="{34EDD4F0-D24D-47C5-A6A6-B4611C66475C}"/>
              </a:ext>
            </a:extLst>
          </p:cNvPr>
          <p:cNvGrpSpPr>
            <a:grpSpLocks noChangeAspect="1"/>
          </p:cNvGrpSpPr>
          <p:nvPr/>
        </p:nvGrpSpPr>
        <p:grpSpPr>
          <a:xfrm>
            <a:off x="1818246" y="297475"/>
            <a:ext cx="9298521" cy="6137973"/>
            <a:chOff x="1768890" y="424310"/>
            <a:chExt cx="9298521" cy="6137973"/>
          </a:xfrm>
        </p:grpSpPr>
        <p:sp>
          <p:nvSpPr>
            <p:cNvPr id="5" name="箭头: 圆角右 1">
              <a:extLst>
                <a:ext uri="{FF2B5EF4-FFF2-40B4-BE49-F238E27FC236}">
                  <a16:creationId xmlns:a16="http://schemas.microsoft.com/office/drawing/2014/main" id="{9F14554E-1A4F-4FCA-8CF8-A2CF8C5BCE36}"/>
                </a:ext>
              </a:extLst>
            </p:cNvPr>
            <p:cNvSpPr/>
            <p:nvPr/>
          </p:nvSpPr>
          <p:spPr>
            <a:xfrm rot="11962591">
              <a:off x="6468559" y="5011367"/>
              <a:ext cx="2428892" cy="1550916"/>
            </a:xfrm>
            <a:prstGeom prst="bentArrow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" name="箭头: 圆角右 2">
              <a:extLst>
                <a:ext uri="{FF2B5EF4-FFF2-40B4-BE49-F238E27FC236}">
                  <a16:creationId xmlns:a16="http://schemas.microsoft.com/office/drawing/2014/main" id="{1D3AAECA-2AEC-458F-9BF5-8C6B90328968}"/>
                </a:ext>
              </a:extLst>
            </p:cNvPr>
            <p:cNvSpPr/>
            <p:nvPr/>
          </p:nvSpPr>
          <p:spPr>
            <a:xfrm rot="20122819">
              <a:off x="1768890" y="1943639"/>
              <a:ext cx="2428892" cy="1550916"/>
            </a:xfrm>
            <a:prstGeom prst="ben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" name="箭头: 圆角右 3">
              <a:extLst>
                <a:ext uri="{FF2B5EF4-FFF2-40B4-BE49-F238E27FC236}">
                  <a16:creationId xmlns:a16="http://schemas.microsoft.com/office/drawing/2014/main" id="{4799671D-B5D2-4EC6-A775-F8D04A69543C}"/>
                </a:ext>
              </a:extLst>
            </p:cNvPr>
            <p:cNvSpPr/>
            <p:nvPr/>
          </p:nvSpPr>
          <p:spPr>
            <a:xfrm rot="7082254">
              <a:off x="8330021" y="2341846"/>
              <a:ext cx="2428892" cy="1550916"/>
            </a:xfrm>
            <a:prstGeom prst="ben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" name="箭头: 圆角右 4">
              <a:extLst>
                <a:ext uri="{FF2B5EF4-FFF2-40B4-BE49-F238E27FC236}">
                  <a16:creationId xmlns:a16="http://schemas.microsoft.com/office/drawing/2014/main" id="{43FF896F-D765-4A32-8E3E-6FF30AF6D1EE}"/>
                </a:ext>
              </a:extLst>
            </p:cNvPr>
            <p:cNvSpPr/>
            <p:nvPr/>
          </p:nvSpPr>
          <p:spPr>
            <a:xfrm rot="1108715">
              <a:off x="5677106" y="424310"/>
              <a:ext cx="2428892" cy="1550916"/>
            </a:xfrm>
            <a:prstGeom prst="ben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24" name="文本框 21">
              <a:extLst>
                <a:ext uri="{FF2B5EF4-FFF2-40B4-BE49-F238E27FC236}">
                  <a16:creationId xmlns:a16="http://schemas.microsoft.com/office/drawing/2014/main" id="{B11ADF02-5C6F-4C93-A49E-9BCD97ACB08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747185" y="1541524"/>
              <a:ext cx="2642096" cy="278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noAutofit/>
            </a:bodyPr>
            <a:lstStyle/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cs typeface="+mn-ea"/>
                  <a:sym typeface="+mn-lt"/>
                </a:rPr>
                <a:t>得到球和目标点的误差</a:t>
              </a:r>
            </a:p>
          </p:txBody>
        </p:sp>
        <p:sp>
          <p:nvSpPr>
            <p:cNvPr id="22" name="文本框 24">
              <a:extLst>
                <a:ext uri="{FF2B5EF4-FFF2-40B4-BE49-F238E27FC236}">
                  <a16:creationId xmlns:a16="http://schemas.microsoft.com/office/drawing/2014/main" id="{88E98EBD-E15B-4FA6-BCF7-1D5EACD6922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925500" y="1402168"/>
              <a:ext cx="2642096" cy="278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noAutofit/>
            </a:bodyPr>
            <a:lstStyle/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cs typeface="+mn-ea"/>
                  <a:sym typeface="+mn-lt"/>
                </a:rPr>
                <a:t>PID</a:t>
              </a:r>
              <a:r>
                <a:rPr lang="zh-CN" altLang="en-US" sz="2000" b="1" dirty="0">
                  <a:cs typeface="+mn-ea"/>
                  <a:sym typeface="+mn-lt"/>
                </a:rPr>
                <a:t>校正</a:t>
              </a:r>
            </a:p>
          </p:txBody>
        </p:sp>
        <p:sp>
          <p:nvSpPr>
            <p:cNvPr id="20" name="文本框 27">
              <a:extLst>
                <a:ext uri="{FF2B5EF4-FFF2-40B4-BE49-F238E27FC236}">
                  <a16:creationId xmlns:a16="http://schemas.microsoft.com/office/drawing/2014/main" id="{64F0B669-E52B-4BFA-851E-2EC8730123A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425315" y="4652367"/>
              <a:ext cx="2642096" cy="278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noAutofit/>
            </a:bodyPr>
            <a:lstStyle/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cs typeface="+mn-ea"/>
                  <a:sym typeface="+mn-lt"/>
                </a:rPr>
                <a:t>调制</a:t>
              </a:r>
              <a:r>
                <a:rPr lang="en-US" altLang="zh-CN" sz="2000" b="1" dirty="0">
                  <a:cs typeface="+mn-ea"/>
                  <a:sym typeface="+mn-lt"/>
                </a:rPr>
                <a:t>PWM</a:t>
              </a:r>
              <a:r>
                <a:rPr lang="zh-CN" altLang="en-US" sz="2000" b="1" dirty="0">
                  <a:cs typeface="+mn-ea"/>
                  <a:sym typeface="+mn-lt"/>
                </a:rPr>
                <a:t>波</a:t>
              </a:r>
            </a:p>
          </p:txBody>
        </p:sp>
        <p:sp>
          <p:nvSpPr>
            <p:cNvPr id="18" name="文本框 30">
              <a:extLst>
                <a:ext uri="{FF2B5EF4-FFF2-40B4-BE49-F238E27FC236}">
                  <a16:creationId xmlns:a16="http://schemas.microsoft.com/office/drawing/2014/main" id="{1269039C-3B23-4CA3-A2EA-88883131EFB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167758" y="5614595"/>
              <a:ext cx="2642096" cy="278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noAutofit/>
            </a:bodyPr>
            <a:lstStyle/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cs typeface="+mn-ea"/>
                  <a:sym typeface="+mn-lt"/>
                </a:rPr>
                <a:t>执行机构执行</a:t>
              </a:r>
            </a:p>
          </p:txBody>
        </p:sp>
      </p:grpSp>
      <p:sp>
        <p:nvSpPr>
          <p:cNvPr id="33" name="箭头: 圆角右 1">
            <a:extLst>
              <a:ext uri="{FF2B5EF4-FFF2-40B4-BE49-F238E27FC236}">
                <a16:creationId xmlns:a16="http://schemas.microsoft.com/office/drawing/2014/main" id="{9F14554E-1A4F-4FCA-8CF8-A2CF8C5BCE36}"/>
              </a:ext>
            </a:extLst>
          </p:cNvPr>
          <p:cNvSpPr/>
          <p:nvPr/>
        </p:nvSpPr>
        <p:spPr>
          <a:xfrm rot="14881331">
            <a:off x="2555053" y="4443770"/>
            <a:ext cx="2428892" cy="1550916"/>
          </a:xfrm>
          <a:prstGeom prst="ben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35" name="文本框 30">
            <a:extLst>
              <a:ext uri="{FF2B5EF4-FFF2-40B4-BE49-F238E27FC236}">
                <a16:creationId xmlns:a16="http://schemas.microsoft.com/office/drawing/2014/main" id="{1269039C-3B23-4CA3-A2EA-88883131EFB3}"/>
              </a:ext>
            </a:extLst>
          </p:cNvPr>
          <p:cNvSpPr txBox="1">
            <a:spLocks/>
          </p:cNvSpPr>
          <p:nvPr/>
        </p:nvSpPr>
        <p:spPr bwMode="auto">
          <a:xfrm>
            <a:off x="1954537" y="3913763"/>
            <a:ext cx="2642096" cy="27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noAutofit/>
          </a:bodyPr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cs typeface="+mn-ea"/>
                <a:sym typeface="+mn-lt"/>
              </a:rPr>
              <a:t>坐标特征提取</a:t>
            </a:r>
            <a:endParaRPr lang="en-US" altLang="zh-CN" sz="2000" b="1" dirty="0">
              <a:cs typeface="+mn-ea"/>
              <a:sym typeface="+mn-lt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lang="zh-CN" altLang="en-US" sz="2000" b="1" dirty="0">
              <a:cs typeface="+mn-ea"/>
              <a:sym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2B7645-A48E-46B3-9778-423A2EC21CF5}"/>
              </a:ext>
            </a:extLst>
          </p:cNvPr>
          <p:cNvSpPr txBox="1"/>
          <p:nvPr/>
        </p:nvSpPr>
        <p:spPr>
          <a:xfrm>
            <a:off x="5085583" y="3190471"/>
            <a:ext cx="1992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cs typeface="+mn-ea"/>
              </a:rPr>
              <a:t>被控对象：小球</a:t>
            </a:r>
          </a:p>
        </p:txBody>
      </p:sp>
    </p:spTree>
    <p:extLst>
      <p:ext uri="{BB962C8B-B14F-4D97-AF65-F5344CB8AC3E}">
        <p14:creationId xmlns:p14="http://schemas.microsoft.com/office/powerpoint/2010/main" val="219501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箭头 1"/>
          <p:cNvSpPr/>
          <p:nvPr/>
        </p:nvSpPr>
        <p:spPr>
          <a:xfrm>
            <a:off x="297950" y="341200"/>
            <a:ext cx="729465" cy="41096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75233" y="269672"/>
            <a:ext cx="3626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600" dirty="0">
                <a:cs typeface="+mn-ea"/>
                <a:sym typeface="+mn-lt"/>
              </a:rPr>
              <a:t>控制流程</a:t>
            </a:r>
            <a:r>
              <a:rPr lang="en-US" altLang="zh-CN" sz="3200" spc="600" dirty="0">
                <a:cs typeface="+mn-ea"/>
                <a:sym typeface="+mn-lt"/>
              </a:rPr>
              <a:t>-</a:t>
            </a:r>
            <a:r>
              <a:rPr lang="zh-CN" altLang="en-US" sz="3200" spc="600" dirty="0">
                <a:cs typeface="+mn-ea"/>
                <a:sym typeface="+mn-lt"/>
              </a:rPr>
              <a:t>实录</a:t>
            </a:r>
            <a:endParaRPr lang="en-US" altLang="zh-CN" sz="3200" spc="600" dirty="0">
              <a:cs typeface="+mn-ea"/>
              <a:sym typeface="+mn-lt"/>
            </a:endParaRPr>
          </a:p>
        </p:txBody>
      </p:sp>
      <p:pic>
        <p:nvPicPr>
          <p:cNvPr id="9" name="WeChat_20180611220459">
            <a:hlinkClick r:id="" action="ppaction://media"/>
            <a:extLst>
              <a:ext uri="{FF2B5EF4-FFF2-40B4-BE49-F238E27FC236}">
                <a16:creationId xmlns:a16="http://schemas.microsoft.com/office/drawing/2014/main" id="{5CA9B8EF-E517-4224-BCB4-8DE8C2CB4A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10300" y="546683"/>
            <a:ext cx="3303975" cy="57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7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145314" y="1162923"/>
            <a:ext cx="6183086" cy="4531704"/>
            <a:chOff x="5399314" y="1916338"/>
            <a:chExt cx="4140001" cy="3034287"/>
          </a:xfrm>
        </p:grpSpPr>
        <p:sp>
          <p:nvSpPr>
            <p:cNvPr id="3" name="MH_Entry_1">
              <a:hlinkClick r:id="rId14" action="ppaction://hlinksldjump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99314" y="1916338"/>
              <a:ext cx="4140001" cy="460638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0 w 2520280"/>
                <a:gd name="connsiteY7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0 h 1872208"/>
                <a:gd name="connsiteX5" fmla="*/ 2520280 w 2520280"/>
                <a:gd name="connsiteY5" fmla="*/ 0 h 1872208"/>
                <a:gd name="connsiteX6" fmla="*/ 0 w 2520280"/>
                <a:gd name="connsiteY6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2520280 w 2520280"/>
                <a:gd name="connsiteY4" fmla="*/ 0 h 1872208"/>
                <a:gd name="connsiteX5" fmla="*/ 0 w 2520280"/>
                <a:gd name="connsiteY5" fmla="*/ 0 h 187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76000" tIns="0" rIns="0" bIns="36000" rtlCol="0" anchor="ctr">
              <a:norm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3200" spc="600" dirty="0">
                  <a:solidFill>
                    <a:schemeClr val="tx1"/>
                  </a:solidFill>
                  <a:cs typeface="+mn-ea"/>
                  <a:sym typeface="+mn-lt"/>
                </a:rPr>
                <a:t>   项目介绍</a:t>
              </a:r>
            </a:p>
          </p:txBody>
        </p:sp>
        <p:sp>
          <p:nvSpPr>
            <p:cNvPr id="4" name="MH_Number_1">
              <a:hlinkClick r:id="rId14" action="ppaction://hlinksldjump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5399314" y="1945528"/>
              <a:ext cx="397934" cy="397934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r>
                <a:rPr lang="en-US" altLang="zh-CN" dirty="0">
                  <a:solidFill>
                    <a:srgbClr val="FFFFFF"/>
                  </a:solidFill>
                  <a:cs typeface="+mn-ea"/>
                  <a:sym typeface="+mn-lt"/>
                </a:rPr>
                <a:t>1</a:t>
              </a:r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" name="MH_Entry_2">
              <a:hlinkClick r:id="rId15" action="ppaction://hlinksldjump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5399314" y="2774221"/>
              <a:ext cx="4140001" cy="460638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0 w 2520280"/>
                <a:gd name="connsiteY7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0 h 1872208"/>
                <a:gd name="connsiteX5" fmla="*/ 2520280 w 2520280"/>
                <a:gd name="connsiteY5" fmla="*/ 0 h 1872208"/>
                <a:gd name="connsiteX6" fmla="*/ 0 w 2520280"/>
                <a:gd name="connsiteY6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2520280 w 2520280"/>
                <a:gd name="connsiteY4" fmla="*/ 0 h 1872208"/>
                <a:gd name="connsiteX5" fmla="*/ 0 w 2520280"/>
                <a:gd name="connsiteY5" fmla="*/ 0 h 187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76000" tIns="0" rIns="0" bIns="36000" rtlCol="0" anchor="ctr">
              <a:norm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3200" spc="600" dirty="0">
                  <a:solidFill>
                    <a:schemeClr val="tx1"/>
                  </a:solidFill>
                  <a:cs typeface="+mn-ea"/>
                  <a:sym typeface="+mn-lt"/>
                </a:rPr>
                <a:t>   整体方案</a:t>
              </a:r>
            </a:p>
          </p:txBody>
        </p:sp>
        <p:sp>
          <p:nvSpPr>
            <p:cNvPr id="6" name="MH_Number_2">
              <a:hlinkClick r:id="rId15" action="ppaction://hlinksldjump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5399314" y="2803411"/>
              <a:ext cx="397934" cy="397934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r>
                <a:rPr lang="en-US" altLang="zh-CN">
                  <a:solidFill>
                    <a:srgbClr val="FFFFFF"/>
                  </a:solidFill>
                  <a:cs typeface="+mn-ea"/>
                  <a:sym typeface="+mn-lt"/>
                </a:rPr>
                <a:t>2</a:t>
              </a:r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7" name="MH_Entry_3">
              <a:hlinkClick r:id="rId16" action="ppaction://hlinksldjump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5399314" y="3632104"/>
              <a:ext cx="4140001" cy="460638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0 w 2520280"/>
                <a:gd name="connsiteY7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0 h 1872208"/>
                <a:gd name="connsiteX5" fmla="*/ 2520280 w 2520280"/>
                <a:gd name="connsiteY5" fmla="*/ 0 h 1872208"/>
                <a:gd name="connsiteX6" fmla="*/ 0 w 2520280"/>
                <a:gd name="connsiteY6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2520280 w 2520280"/>
                <a:gd name="connsiteY4" fmla="*/ 0 h 1872208"/>
                <a:gd name="connsiteX5" fmla="*/ 0 w 2520280"/>
                <a:gd name="connsiteY5" fmla="*/ 0 h 187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76000" tIns="0" rIns="0" bIns="36000" rtlCol="0" anchor="ctr">
              <a:norm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3200" spc="600" dirty="0">
                  <a:solidFill>
                    <a:schemeClr val="tx1"/>
                  </a:solidFill>
                  <a:cs typeface="+mn-ea"/>
                  <a:sym typeface="+mn-lt"/>
                </a:rPr>
                <a:t>   系统搭建</a:t>
              </a:r>
            </a:p>
          </p:txBody>
        </p:sp>
        <p:sp>
          <p:nvSpPr>
            <p:cNvPr id="8" name="MH_Number_3">
              <a:hlinkClick r:id="rId16" action="ppaction://hlinksldjump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5399314" y="3661294"/>
              <a:ext cx="397934" cy="397934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r>
                <a:rPr lang="en-US" altLang="zh-CN">
                  <a:solidFill>
                    <a:srgbClr val="FFFFFF"/>
                  </a:solidFill>
                  <a:cs typeface="+mn-ea"/>
                  <a:sym typeface="+mn-lt"/>
                </a:rPr>
                <a:t>3</a:t>
              </a:r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9" name="MH_Entry_4">
              <a:hlinkClick r:id="rId17" action="ppaction://hlinksldjump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5399314" y="4489987"/>
              <a:ext cx="4140001" cy="460638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0 w 2520280"/>
                <a:gd name="connsiteY7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0 h 1872208"/>
                <a:gd name="connsiteX5" fmla="*/ 2520280 w 2520280"/>
                <a:gd name="connsiteY5" fmla="*/ 0 h 1872208"/>
                <a:gd name="connsiteX6" fmla="*/ 0 w 2520280"/>
                <a:gd name="connsiteY6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2520280 w 2520280"/>
                <a:gd name="connsiteY4" fmla="*/ 0 h 1872208"/>
                <a:gd name="connsiteX5" fmla="*/ 0 w 2520280"/>
                <a:gd name="connsiteY5" fmla="*/ 0 h 187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76000" tIns="0" rIns="0" bIns="36000" rtlCol="0" anchor="ctr">
              <a:norm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3200" spc="600" dirty="0">
                  <a:solidFill>
                    <a:schemeClr val="tx1"/>
                  </a:solidFill>
                  <a:cs typeface="+mn-ea"/>
                  <a:sym typeface="+mn-lt"/>
                </a:rPr>
                <a:t>   收获感悟</a:t>
              </a:r>
            </a:p>
          </p:txBody>
        </p:sp>
        <p:sp>
          <p:nvSpPr>
            <p:cNvPr id="10" name="MH_Number_4">
              <a:hlinkClick r:id="rId17" action="ppaction://hlinksldjump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5399314" y="4519177"/>
              <a:ext cx="397934" cy="397934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r>
                <a:rPr lang="en-US" altLang="zh-CN">
                  <a:solidFill>
                    <a:srgbClr val="FFFFFF"/>
                  </a:solidFill>
                  <a:cs typeface="+mn-ea"/>
                  <a:sym typeface="+mn-lt"/>
                </a:rPr>
                <a:t>4</a:t>
              </a:r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" name="PA_MH_Others_1"/>
          <p:cNvSpPr txBox="1"/>
          <p:nvPr>
            <p:custDataLst>
              <p:tags r:id="rId2"/>
            </p:custDataLst>
          </p:nvPr>
        </p:nvSpPr>
        <p:spPr>
          <a:xfrm>
            <a:off x="1636805" y="2057400"/>
            <a:ext cx="1435100" cy="27559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zh-CN" altLang="en-US" sz="660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目</a:t>
            </a:r>
            <a:endParaRPr lang="en-US" altLang="zh-CN" sz="6600">
              <a:solidFill>
                <a:schemeClr val="accent1">
                  <a:lumMod val="7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660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录</a:t>
            </a:r>
          </a:p>
        </p:txBody>
      </p:sp>
      <p:sp>
        <p:nvSpPr>
          <p:cNvPr id="12" name="PA_MH_Others_2"/>
          <p:cNvSpPr txBox="1"/>
          <p:nvPr>
            <p:custDataLst>
              <p:tags r:id="rId3"/>
            </p:custDataLst>
          </p:nvPr>
        </p:nvSpPr>
        <p:spPr>
          <a:xfrm rot="5400000">
            <a:off x="-152555" y="3167165"/>
            <a:ext cx="36934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800" spc="400" dirty="0">
                <a:solidFill>
                  <a:schemeClr val="accent1">
                    <a:lumMod val="60000"/>
                    <a:lumOff val="40000"/>
                  </a:schemeClr>
                </a:solidFill>
                <a:cs typeface="+mn-ea"/>
                <a:sym typeface="+mn-lt"/>
              </a:rPr>
              <a:t>CONTENTS</a:t>
            </a:r>
            <a:endParaRPr lang="zh-CN" altLang="en-US" sz="2800" spc="400" dirty="0">
              <a:solidFill>
                <a:schemeClr val="accent1">
                  <a:lumMod val="60000"/>
                  <a:lumOff val="4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3645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箭头 1"/>
          <p:cNvSpPr/>
          <p:nvPr/>
        </p:nvSpPr>
        <p:spPr>
          <a:xfrm>
            <a:off x="297950" y="341200"/>
            <a:ext cx="729465" cy="41096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75233" y="269672"/>
            <a:ext cx="3626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600" dirty="0">
                <a:cs typeface="+mn-ea"/>
                <a:sym typeface="+mn-lt"/>
              </a:rPr>
              <a:t>程序流程</a:t>
            </a:r>
            <a:endParaRPr lang="en-US" altLang="zh-CN" sz="3200" spc="600" dirty="0">
              <a:cs typeface="+mn-ea"/>
              <a:sym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234CE2-868D-46A0-86B8-AF625B3B4B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038225"/>
            <a:ext cx="289560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8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箭头 1"/>
          <p:cNvSpPr/>
          <p:nvPr/>
        </p:nvSpPr>
        <p:spPr>
          <a:xfrm>
            <a:off x="297950" y="341200"/>
            <a:ext cx="729465" cy="41096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75233" y="269672"/>
            <a:ext cx="3626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600" dirty="0">
                <a:cs typeface="+mn-ea"/>
                <a:sym typeface="+mn-lt"/>
              </a:rPr>
              <a:t>控制系统框图</a:t>
            </a:r>
            <a:endParaRPr lang="en-US" altLang="zh-CN" sz="3200" spc="600" dirty="0">
              <a:cs typeface="+mn-ea"/>
              <a:sym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152FBF-AF85-4C54-B37B-DD9CCBB36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33" y="1770001"/>
            <a:ext cx="10059327" cy="331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3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489753"/>
            <a:ext cx="12192000" cy="3908202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1674688"/>
            <a:ext cx="12192000" cy="351376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rgbClr val="B1B3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MH_Title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957320" y="3453302"/>
            <a:ext cx="4277360" cy="1740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</a:bodyPr>
          <a:lstStyle>
            <a:defPPr>
              <a:defRPr lang="zh-CN"/>
            </a:defPPr>
            <a:lvl1pPr>
              <a:defRPr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硬件</a:t>
            </a:r>
            <a:endParaRPr lang="en-US" altLang="zh-CN" sz="1600" dirty="0">
              <a:latin typeface="+mn-lt"/>
              <a:ea typeface="+mn-ea"/>
              <a:cs typeface="+mn-ea"/>
              <a:sym typeface="+mn-lt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软件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3917949" y="2096461"/>
            <a:ext cx="4356103" cy="1015933"/>
            <a:chOff x="3917949" y="2096461"/>
            <a:chExt cx="4356103" cy="1015933"/>
          </a:xfrm>
        </p:grpSpPr>
        <p:sp>
          <p:nvSpPr>
            <p:cNvPr id="10" name="MH_Title"/>
            <p:cNvSpPr/>
            <p:nvPr>
              <p:custDataLst>
                <p:tags r:id="rId3"/>
              </p:custDataLst>
            </p:nvPr>
          </p:nvSpPr>
          <p:spPr>
            <a:xfrm>
              <a:off x="3917949" y="2096461"/>
              <a:ext cx="4356103" cy="1015933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0 w 2520280"/>
                <a:gd name="connsiteY7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0 h 1872208"/>
                <a:gd name="connsiteX5" fmla="*/ 2520280 w 2520280"/>
                <a:gd name="connsiteY5" fmla="*/ 0 h 1872208"/>
                <a:gd name="connsiteX6" fmla="*/ 0 w 2520280"/>
                <a:gd name="connsiteY6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2520280 w 2520280"/>
                <a:gd name="connsiteY4" fmla="*/ 0 h 1872208"/>
                <a:gd name="connsiteX5" fmla="*/ 0 w 2520280"/>
                <a:gd name="connsiteY5" fmla="*/ 0 h 187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4000" spc="600" dirty="0">
                  <a:solidFill>
                    <a:schemeClr val="tx1"/>
                  </a:solidFill>
                  <a:cs typeface="+mn-ea"/>
                  <a:sym typeface="+mn-lt"/>
                </a:rPr>
                <a:t> 系统搭建</a:t>
              </a:r>
            </a:p>
          </p:txBody>
        </p:sp>
        <p:sp>
          <p:nvSpPr>
            <p:cNvPr id="8" name="MH_Others_1"/>
            <p:cNvSpPr/>
            <p:nvPr>
              <p:custDataLst>
                <p:tags r:id="rId4"/>
              </p:custDataLst>
            </p:nvPr>
          </p:nvSpPr>
          <p:spPr>
            <a:xfrm>
              <a:off x="3917949" y="2132082"/>
              <a:ext cx="944690" cy="944690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21418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箭头 1"/>
          <p:cNvSpPr/>
          <p:nvPr/>
        </p:nvSpPr>
        <p:spPr>
          <a:xfrm>
            <a:off x="297950" y="341200"/>
            <a:ext cx="729465" cy="41096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1528" y="254295"/>
            <a:ext cx="3626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600" dirty="0">
                <a:cs typeface="+mn-ea"/>
                <a:sym typeface="+mn-lt"/>
              </a:rPr>
              <a:t>软件流程</a:t>
            </a:r>
          </a:p>
        </p:txBody>
      </p:sp>
      <p:grpSp>
        <p:nvGrpSpPr>
          <p:cNvPr id="4" name="0bbc4188-a710-4151-b2e9-10d0a42a3567"/>
          <p:cNvGrpSpPr>
            <a:grpSpLocks noChangeAspect="1"/>
          </p:cNvGrpSpPr>
          <p:nvPr/>
        </p:nvGrpSpPr>
        <p:grpSpPr>
          <a:xfrm>
            <a:off x="1082899" y="2089466"/>
            <a:ext cx="10026704" cy="3707732"/>
            <a:chOff x="1001619" y="2006420"/>
            <a:chExt cx="10026704" cy="3707732"/>
          </a:xfrm>
        </p:grpSpPr>
        <p:sp>
          <p:nvSpPr>
            <p:cNvPr id="5" name="îṥļîḑé-Rectangle 11"/>
            <p:cNvSpPr/>
            <p:nvPr/>
          </p:nvSpPr>
          <p:spPr>
            <a:xfrm rot="5400000">
              <a:off x="6021744" y="-1177263"/>
              <a:ext cx="184292" cy="98288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6" name="Group 7"/>
            <p:cNvGrpSpPr/>
            <p:nvPr/>
          </p:nvGrpSpPr>
          <p:grpSpPr>
            <a:xfrm>
              <a:off x="1703868" y="3485953"/>
              <a:ext cx="1521154" cy="660376"/>
              <a:chOff x="1785938" y="1587962"/>
              <a:chExt cx="1217700" cy="528638"/>
            </a:xfrm>
          </p:grpSpPr>
          <p:sp>
            <p:nvSpPr>
              <p:cNvPr id="39" name="îṥļîḑé-Right Triangle 6"/>
              <p:cNvSpPr/>
              <p:nvPr/>
            </p:nvSpPr>
            <p:spPr>
              <a:xfrm rot="2217923" flipV="1">
                <a:off x="2789202" y="1635101"/>
                <a:ext cx="214436" cy="161319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îṥļîḑé-Parallelogram 3"/>
              <p:cNvSpPr/>
              <p:nvPr/>
            </p:nvSpPr>
            <p:spPr>
              <a:xfrm>
                <a:off x="1785938" y="1587962"/>
                <a:ext cx="1074906" cy="528638"/>
              </a:xfrm>
              <a:prstGeom prst="parallelogram">
                <a:avLst>
                  <a:gd name="adj" fmla="val 73726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" name="îṥļîḑé-Oval 8"/>
            <p:cNvSpPr/>
            <p:nvPr/>
          </p:nvSpPr>
          <p:spPr>
            <a:xfrm>
              <a:off x="2292644" y="3033857"/>
              <a:ext cx="573350" cy="573350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ar-SA" b="1"/>
                <a:t>1</a:t>
              </a:r>
            </a:p>
          </p:txBody>
        </p:sp>
        <p:grpSp>
          <p:nvGrpSpPr>
            <p:cNvPr id="8" name="Group 15"/>
            <p:cNvGrpSpPr/>
            <p:nvPr/>
          </p:nvGrpSpPr>
          <p:grpSpPr>
            <a:xfrm flipV="1">
              <a:off x="3482725" y="3332810"/>
              <a:ext cx="1521154" cy="660376"/>
              <a:chOff x="1785938" y="1587962"/>
              <a:chExt cx="1217700" cy="528638"/>
            </a:xfrm>
          </p:grpSpPr>
          <p:sp>
            <p:nvSpPr>
              <p:cNvPr id="37" name="îṥļîḑé-Right Triangle 19"/>
              <p:cNvSpPr/>
              <p:nvPr/>
            </p:nvSpPr>
            <p:spPr>
              <a:xfrm rot="2217923" flipV="1">
                <a:off x="2789202" y="1635101"/>
                <a:ext cx="214436" cy="161319"/>
              </a:xfrm>
              <a:prstGeom prst="rtTriangl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ṥļîḑé-Parallelogram 18"/>
              <p:cNvSpPr/>
              <p:nvPr/>
            </p:nvSpPr>
            <p:spPr>
              <a:xfrm>
                <a:off x="1785938" y="1587962"/>
                <a:ext cx="1074906" cy="528638"/>
              </a:xfrm>
              <a:prstGeom prst="parallelogram">
                <a:avLst>
                  <a:gd name="adj" fmla="val 73726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9" name="îṥļîḑé-Oval 16"/>
            <p:cNvSpPr/>
            <p:nvPr/>
          </p:nvSpPr>
          <p:spPr>
            <a:xfrm>
              <a:off x="4071502" y="3865576"/>
              <a:ext cx="573350" cy="573350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ar-SA" b="1"/>
                <a:t>2</a:t>
              </a:r>
            </a:p>
          </p:txBody>
        </p:sp>
        <p:grpSp>
          <p:nvGrpSpPr>
            <p:cNvPr id="10" name="Group 21"/>
            <p:cNvGrpSpPr/>
            <p:nvPr/>
          </p:nvGrpSpPr>
          <p:grpSpPr>
            <a:xfrm>
              <a:off x="5342742" y="3485953"/>
              <a:ext cx="1521154" cy="660376"/>
              <a:chOff x="1785938" y="1587962"/>
              <a:chExt cx="1217700" cy="528638"/>
            </a:xfrm>
          </p:grpSpPr>
          <p:sp>
            <p:nvSpPr>
              <p:cNvPr id="35" name="îṥļîḑé-Right Triangle 25"/>
              <p:cNvSpPr/>
              <p:nvPr/>
            </p:nvSpPr>
            <p:spPr>
              <a:xfrm rot="2217923" flipV="1">
                <a:off x="2789202" y="1635101"/>
                <a:ext cx="214436" cy="161319"/>
              </a:xfrm>
              <a:prstGeom prst="rtTriangl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îṥļîḑé-Parallelogram 24"/>
              <p:cNvSpPr/>
              <p:nvPr/>
            </p:nvSpPr>
            <p:spPr>
              <a:xfrm>
                <a:off x="1785938" y="1587962"/>
                <a:ext cx="1074906" cy="528638"/>
              </a:xfrm>
              <a:prstGeom prst="parallelogram">
                <a:avLst>
                  <a:gd name="adj" fmla="val 73726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1" name="îṥļîḑé-Oval 22"/>
            <p:cNvSpPr/>
            <p:nvPr/>
          </p:nvSpPr>
          <p:spPr>
            <a:xfrm>
              <a:off x="5931520" y="3033857"/>
              <a:ext cx="573350" cy="573350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ar-SA" b="1"/>
                <a:t>3</a:t>
              </a:r>
            </a:p>
          </p:txBody>
        </p:sp>
        <p:grpSp>
          <p:nvGrpSpPr>
            <p:cNvPr id="12" name="Group 27"/>
            <p:cNvGrpSpPr/>
            <p:nvPr/>
          </p:nvGrpSpPr>
          <p:grpSpPr>
            <a:xfrm flipV="1">
              <a:off x="7264988" y="3332810"/>
              <a:ext cx="1521154" cy="660376"/>
              <a:chOff x="1785938" y="1587962"/>
              <a:chExt cx="1217700" cy="528638"/>
            </a:xfrm>
          </p:grpSpPr>
          <p:sp>
            <p:nvSpPr>
              <p:cNvPr id="33" name="îṥļîḑé-Right Triangle 31"/>
              <p:cNvSpPr/>
              <p:nvPr/>
            </p:nvSpPr>
            <p:spPr>
              <a:xfrm rot="2217923" flipV="1">
                <a:off x="2789202" y="1635101"/>
                <a:ext cx="214436" cy="161319"/>
              </a:xfrm>
              <a:prstGeom prst="rtTriangl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îṥļîḑé-Parallelogram 30"/>
              <p:cNvSpPr/>
              <p:nvPr/>
            </p:nvSpPr>
            <p:spPr>
              <a:xfrm>
                <a:off x="1785938" y="1587962"/>
                <a:ext cx="1074906" cy="528638"/>
              </a:xfrm>
              <a:prstGeom prst="parallelogram">
                <a:avLst>
                  <a:gd name="adj" fmla="val 73726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3" name="îṥļîḑé-Oval 28"/>
            <p:cNvSpPr/>
            <p:nvPr/>
          </p:nvSpPr>
          <p:spPr>
            <a:xfrm>
              <a:off x="7828634" y="3865576"/>
              <a:ext cx="573350" cy="57335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ar-SA" b="1"/>
                <a:t>4</a:t>
              </a:r>
            </a:p>
          </p:txBody>
        </p:sp>
        <p:grpSp>
          <p:nvGrpSpPr>
            <p:cNvPr id="14" name="Group 33"/>
            <p:cNvGrpSpPr/>
            <p:nvPr/>
          </p:nvGrpSpPr>
          <p:grpSpPr>
            <a:xfrm>
              <a:off x="9333800" y="3485953"/>
              <a:ext cx="1521154" cy="660376"/>
              <a:chOff x="1785938" y="1587962"/>
              <a:chExt cx="1217700" cy="528638"/>
            </a:xfrm>
          </p:grpSpPr>
          <p:sp>
            <p:nvSpPr>
              <p:cNvPr id="31" name="îṥļîḑé-Right Triangle 37"/>
              <p:cNvSpPr/>
              <p:nvPr/>
            </p:nvSpPr>
            <p:spPr>
              <a:xfrm rot="2217923" flipV="1">
                <a:off x="2789202" y="1635101"/>
                <a:ext cx="214436" cy="161319"/>
              </a:xfrm>
              <a:prstGeom prst="rt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ṥļîḑé-Parallelogram 36"/>
              <p:cNvSpPr/>
              <p:nvPr/>
            </p:nvSpPr>
            <p:spPr>
              <a:xfrm>
                <a:off x="1785938" y="1587962"/>
                <a:ext cx="1074906" cy="528638"/>
              </a:xfrm>
              <a:prstGeom prst="parallelogram">
                <a:avLst>
                  <a:gd name="adj" fmla="val 73726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5" name="îṥļîḑé-Oval 34"/>
            <p:cNvSpPr/>
            <p:nvPr/>
          </p:nvSpPr>
          <p:spPr>
            <a:xfrm>
              <a:off x="9922576" y="3033857"/>
              <a:ext cx="573350" cy="573350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ar-SA" b="1"/>
                <a:t>5</a:t>
              </a:r>
            </a:p>
          </p:txBody>
        </p:sp>
        <p:grpSp>
          <p:nvGrpSpPr>
            <p:cNvPr id="16" name="Group 1"/>
            <p:cNvGrpSpPr/>
            <p:nvPr/>
          </p:nvGrpSpPr>
          <p:grpSpPr>
            <a:xfrm>
              <a:off x="1001619" y="4424021"/>
              <a:ext cx="2223986" cy="1290131"/>
              <a:chOff x="1001619" y="4163682"/>
              <a:chExt cx="2223986" cy="1290131"/>
            </a:xfrm>
          </p:grpSpPr>
          <p:sp>
            <p:nvSpPr>
              <p:cNvPr id="29" name="îṥļîḑé-TextBox 57"/>
              <p:cNvSpPr txBox="1">
                <a:spLocks/>
              </p:cNvSpPr>
              <p:nvPr/>
            </p:nvSpPr>
            <p:spPr bwMode="auto">
              <a:xfrm>
                <a:off x="1001619" y="4163682"/>
                <a:ext cx="2223986" cy="340735"/>
              </a:xfrm>
              <a:prstGeom prst="rect">
                <a:avLst/>
              </a:prstGeom>
              <a:noFill/>
              <a:extLst/>
            </p:spPr>
            <p:txBody>
              <a:bodyPr wrap="none" lIns="90000" tIns="46800" rIns="90000" bIns="46800" anchor="b" anchorCtr="1">
                <a:no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accent4"/>
                    </a:solidFill>
                  </a:rPr>
                  <a:t>摄像头采集</a:t>
                </a:r>
              </a:p>
            </p:txBody>
          </p:sp>
          <p:sp>
            <p:nvSpPr>
              <p:cNvPr id="30" name="îṥļîḑé-TextBox 58"/>
              <p:cNvSpPr txBox="1">
                <a:spLocks/>
              </p:cNvSpPr>
              <p:nvPr/>
            </p:nvSpPr>
            <p:spPr bwMode="auto">
              <a:xfrm>
                <a:off x="1001619" y="4565377"/>
                <a:ext cx="2223986" cy="888436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90000" bIns="46800" anchor="t" anchorCtr="1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400" dirty="0">
                    <a:cs typeface="+mn-ea"/>
                    <a:sym typeface="+mn-lt"/>
                  </a:rPr>
                  <a:t>使用树莓派原装摄像头以获得高速的视频流</a:t>
                </a:r>
                <a:endParaRPr lang="zh-CN" altLang="en-US" sz="1400" b="0" dirty="0"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17" name="Group 2"/>
            <p:cNvGrpSpPr/>
            <p:nvPr/>
          </p:nvGrpSpPr>
          <p:grpSpPr>
            <a:xfrm>
              <a:off x="2950013" y="2006420"/>
              <a:ext cx="2223986" cy="1290131"/>
              <a:chOff x="2950013" y="2407204"/>
              <a:chExt cx="2223986" cy="1290131"/>
            </a:xfrm>
          </p:grpSpPr>
          <p:sp>
            <p:nvSpPr>
              <p:cNvPr id="27" name="îṥļîḑé-TextBox 61"/>
              <p:cNvSpPr txBox="1">
                <a:spLocks/>
              </p:cNvSpPr>
              <p:nvPr/>
            </p:nvSpPr>
            <p:spPr bwMode="auto">
              <a:xfrm>
                <a:off x="2950013" y="2407204"/>
                <a:ext cx="2223986" cy="340735"/>
              </a:xfrm>
              <a:prstGeom prst="rect">
                <a:avLst/>
              </a:prstGeom>
              <a:noFill/>
              <a:extLst/>
            </p:spPr>
            <p:txBody>
              <a:bodyPr wrap="none" lIns="90000" tIns="46800" rIns="90000" bIns="46800" anchor="b" anchorCtr="1">
                <a:no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accent4"/>
                    </a:solidFill>
                  </a:rPr>
                  <a:t>提取小球位置</a:t>
                </a:r>
              </a:p>
            </p:txBody>
          </p:sp>
          <p:sp>
            <p:nvSpPr>
              <p:cNvPr id="28" name="îṥļîḑé-TextBox 62"/>
              <p:cNvSpPr txBox="1">
                <a:spLocks/>
              </p:cNvSpPr>
              <p:nvPr/>
            </p:nvSpPr>
            <p:spPr bwMode="auto">
              <a:xfrm>
                <a:off x="2950013" y="2808899"/>
                <a:ext cx="2223986" cy="888436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90000" bIns="46800" anchor="t" anchorCtr="1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400" dirty="0">
                    <a:cs typeface="+mn-ea"/>
                    <a:sym typeface="+mn-lt"/>
                  </a:rPr>
                  <a:t>使用</a:t>
                </a:r>
                <a:r>
                  <a:rPr lang="en-US" altLang="zh-CN" sz="1400" dirty="0" err="1">
                    <a:cs typeface="+mn-ea"/>
                    <a:sym typeface="+mn-lt"/>
                  </a:rPr>
                  <a:t>opencv</a:t>
                </a:r>
                <a:r>
                  <a:rPr lang="zh-CN" altLang="en-US" sz="1400" dirty="0">
                    <a:cs typeface="+mn-ea"/>
                    <a:sym typeface="+mn-lt"/>
                  </a:rPr>
                  <a:t>库提取特征对象的坐标</a:t>
                </a:r>
                <a:endParaRPr lang="zh-CN" altLang="en-US" sz="1400" b="0" dirty="0"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18" name="Group 5"/>
            <p:cNvGrpSpPr/>
            <p:nvPr/>
          </p:nvGrpSpPr>
          <p:grpSpPr>
            <a:xfrm>
              <a:off x="6738721" y="2006420"/>
              <a:ext cx="2223986" cy="1290131"/>
              <a:chOff x="6738721" y="2407204"/>
              <a:chExt cx="2223986" cy="1290131"/>
            </a:xfrm>
          </p:grpSpPr>
          <p:sp>
            <p:nvSpPr>
              <p:cNvPr id="25" name="îṥļîḑé-TextBox 63"/>
              <p:cNvSpPr txBox="1">
                <a:spLocks/>
              </p:cNvSpPr>
              <p:nvPr/>
            </p:nvSpPr>
            <p:spPr bwMode="auto">
              <a:xfrm>
                <a:off x="6738721" y="2407204"/>
                <a:ext cx="2223986" cy="340735"/>
              </a:xfrm>
              <a:prstGeom prst="rect">
                <a:avLst/>
              </a:prstGeom>
              <a:noFill/>
              <a:extLst/>
            </p:spPr>
            <p:txBody>
              <a:bodyPr wrap="none" lIns="90000" tIns="46800" rIns="90000" bIns="46800" anchor="b" anchorCtr="1">
                <a:noAutofit/>
              </a:bodyPr>
              <a:lstStyle/>
              <a:p>
                <a:pPr algn="ctr" latinLnBrk="0"/>
                <a:r>
                  <a:rPr lang="zh-CN" altLang="en-US" sz="2000" dirty="0">
                    <a:solidFill>
                      <a:schemeClr val="accent4"/>
                    </a:solidFill>
                    <a:effectLst/>
                  </a:rPr>
                  <a:t>计算</a:t>
                </a:r>
                <a:r>
                  <a:rPr lang="en-US" altLang="zh-CN" sz="2000" dirty="0">
                    <a:solidFill>
                      <a:schemeClr val="accent4"/>
                    </a:solidFill>
                    <a:effectLst/>
                  </a:rPr>
                  <a:t>PID</a:t>
                </a:r>
                <a:r>
                  <a:rPr lang="zh-CN" altLang="en-US" sz="2000" dirty="0">
                    <a:solidFill>
                      <a:schemeClr val="accent4"/>
                    </a:solidFill>
                    <a:effectLst/>
                  </a:rPr>
                  <a:t>输出</a:t>
                </a:r>
              </a:p>
            </p:txBody>
          </p:sp>
          <p:sp>
            <p:nvSpPr>
              <p:cNvPr id="26" name="îṥļîḑé-TextBox 64"/>
              <p:cNvSpPr txBox="1">
                <a:spLocks/>
              </p:cNvSpPr>
              <p:nvPr/>
            </p:nvSpPr>
            <p:spPr bwMode="auto">
              <a:xfrm>
                <a:off x="6738721" y="2808899"/>
                <a:ext cx="2223986" cy="888436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90000" bIns="46800" anchor="t" anchorCtr="1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400" dirty="0">
                    <a:cs typeface="+mn-ea"/>
                    <a:sym typeface="+mn-lt"/>
                  </a:rPr>
                  <a:t>由误差值计算控制量（板倾角）。</a:t>
                </a:r>
                <a:endParaRPr lang="zh-CN" altLang="en-US" sz="1400" b="0" dirty="0"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19" name="Group 4"/>
            <p:cNvGrpSpPr/>
            <p:nvPr/>
          </p:nvGrpSpPr>
          <p:grpSpPr>
            <a:xfrm>
              <a:off x="4656567" y="4424021"/>
              <a:ext cx="2223986" cy="1290131"/>
              <a:chOff x="4656567" y="4163682"/>
              <a:chExt cx="2223986" cy="1290131"/>
            </a:xfrm>
          </p:grpSpPr>
          <p:sp>
            <p:nvSpPr>
              <p:cNvPr id="23" name="îṥļîḑé-TextBox 65"/>
              <p:cNvSpPr txBox="1">
                <a:spLocks/>
              </p:cNvSpPr>
              <p:nvPr/>
            </p:nvSpPr>
            <p:spPr bwMode="auto">
              <a:xfrm>
                <a:off x="4656567" y="4163682"/>
                <a:ext cx="2223986" cy="340735"/>
              </a:xfrm>
              <a:prstGeom prst="rect">
                <a:avLst/>
              </a:prstGeom>
              <a:noFill/>
              <a:extLst/>
            </p:spPr>
            <p:txBody>
              <a:bodyPr wrap="none" lIns="90000" tIns="46800" rIns="90000" bIns="46800" anchor="b" anchorCtr="1">
                <a:no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accent4"/>
                    </a:solidFill>
                  </a:rPr>
                  <a:t>对比目标位置</a:t>
                </a:r>
              </a:p>
            </p:txBody>
          </p:sp>
          <p:sp>
            <p:nvSpPr>
              <p:cNvPr id="24" name="îṥļîḑé-TextBox 66"/>
              <p:cNvSpPr txBox="1">
                <a:spLocks/>
              </p:cNvSpPr>
              <p:nvPr/>
            </p:nvSpPr>
            <p:spPr bwMode="auto">
              <a:xfrm>
                <a:off x="4656567" y="4565377"/>
                <a:ext cx="2223986" cy="888436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90000" bIns="46800" anchor="t" anchorCtr="1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400" dirty="0">
                    <a:cs typeface="+mn-ea"/>
                    <a:sym typeface="+mn-lt"/>
                  </a:rPr>
                  <a:t>为小球设定目标点（</a:t>
                </a:r>
                <a:r>
                  <a:rPr lang="en-US" altLang="zh-CN" sz="1400" dirty="0">
                    <a:cs typeface="+mn-ea"/>
                    <a:sym typeface="+mn-lt"/>
                  </a:rPr>
                  <a:t>target point</a:t>
                </a:r>
                <a:r>
                  <a:rPr lang="zh-CN" altLang="en-US" sz="1400" dirty="0">
                    <a:cs typeface="+mn-ea"/>
                    <a:sym typeface="+mn-lt"/>
                  </a:rPr>
                  <a:t>），并计算与实际点的误差值</a:t>
                </a:r>
                <a:endParaRPr lang="zh-CN" altLang="en-US" sz="1400" b="0" dirty="0"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20" name="Group 9"/>
            <p:cNvGrpSpPr/>
            <p:nvPr/>
          </p:nvGrpSpPr>
          <p:grpSpPr>
            <a:xfrm>
              <a:off x="8662916" y="4424021"/>
              <a:ext cx="2223986" cy="1290131"/>
              <a:chOff x="8662916" y="4163682"/>
              <a:chExt cx="2223986" cy="1290131"/>
            </a:xfrm>
          </p:grpSpPr>
          <p:sp>
            <p:nvSpPr>
              <p:cNvPr id="21" name="îṥļîḑé-TextBox 67"/>
              <p:cNvSpPr txBox="1">
                <a:spLocks/>
              </p:cNvSpPr>
              <p:nvPr/>
            </p:nvSpPr>
            <p:spPr bwMode="auto">
              <a:xfrm>
                <a:off x="8662916" y="4163682"/>
                <a:ext cx="2223986" cy="340735"/>
              </a:xfrm>
              <a:prstGeom prst="rect">
                <a:avLst/>
              </a:prstGeom>
              <a:noFill/>
              <a:extLst/>
            </p:spPr>
            <p:txBody>
              <a:bodyPr wrap="none" lIns="90000" tIns="46800" rIns="90000" bIns="46800" anchor="b" anchorCtr="1">
                <a:no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accent4"/>
                    </a:solidFill>
                  </a:rPr>
                  <a:t>下位机执行</a:t>
                </a:r>
              </a:p>
            </p:txBody>
          </p:sp>
          <p:sp>
            <p:nvSpPr>
              <p:cNvPr id="22" name="îṥļîḑé-TextBox 68"/>
              <p:cNvSpPr txBox="1">
                <a:spLocks/>
              </p:cNvSpPr>
              <p:nvPr/>
            </p:nvSpPr>
            <p:spPr bwMode="auto">
              <a:xfrm>
                <a:off x="8662916" y="4565377"/>
                <a:ext cx="2223986" cy="888436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90000" bIns="46800" anchor="t" anchorCtr="1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400" dirty="0">
                    <a:cs typeface="+mn-ea"/>
                    <a:sym typeface="+mn-lt"/>
                  </a:rPr>
                  <a:t>树莓派与下位机通信，并传输倾角由下位机执行</a:t>
                </a:r>
                <a:endParaRPr lang="zh-CN" altLang="en-US" sz="1400" b="0" dirty="0">
                  <a:solidFill>
                    <a:schemeClr val="tx1"/>
                  </a:solidFill>
                  <a:effectLst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1808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箭头 1"/>
          <p:cNvSpPr/>
          <p:nvPr/>
        </p:nvSpPr>
        <p:spPr>
          <a:xfrm>
            <a:off x="297950" y="341200"/>
            <a:ext cx="729465" cy="41096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1528" y="254295"/>
            <a:ext cx="3626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600" dirty="0">
                <a:cs typeface="+mn-ea"/>
                <a:sym typeface="+mn-lt"/>
              </a:rPr>
              <a:t>电子器件选型</a:t>
            </a:r>
          </a:p>
        </p:txBody>
      </p:sp>
      <p:grpSp>
        <p:nvGrpSpPr>
          <p:cNvPr id="4" name="01b15570-37da-4695-aeb6-ad43a5f2bcce"/>
          <p:cNvGrpSpPr>
            <a:grpSpLocks noChangeAspect="1"/>
          </p:cNvGrpSpPr>
          <p:nvPr/>
        </p:nvGrpSpPr>
        <p:grpSpPr>
          <a:xfrm>
            <a:off x="1297636" y="1190144"/>
            <a:ext cx="9613068" cy="4645855"/>
            <a:chOff x="1307468" y="964001"/>
            <a:chExt cx="9613068" cy="4645855"/>
          </a:xfrm>
        </p:grpSpPr>
        <p:grpSp>
          <p:nvGrpSpPr>
            <p:cNvPr id="5" name="Group 2"/>
            <p:cNvGrpSpPr/>
            <p:nvPr/>
          </p:nvGrpSpPr>
          <p:grpSpPr>
            <a:xfrm>
              <a:off x="4372036" y="1665129"/>
              <a:ext cx="3533331" cy="3944727"/>
              <a:chOff x="4372036" y="1665129"/>
              <a:chExt cx="3533331" cy="3944727"/>
            </a:xfrm>
          </p:grpSpPr>
          <p:sp>
            <p:nvSpPr>
              <p:cNvPr id="25" name="îŝḷîḓé-Freeform: Shape 40"/>
              <p:cNvSpPr/>
              <p:nvPr/>
            </p:nvSpPr>
            <p:spPr>
              <a:xfrm>
                <a:off x="5567936" y="1665129"/>
                <a:ext cx="543435" cy="8933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3" h="21186" extrusionOk="0">
                    <a:moveTo>
                      <a:pt x="19619" y="155"/>
                    </a:moveTo>
                    <a:lnTo>
                      <a:pt x="1903" y="6261"/>
                    </a:lnTo>
                    <a:cubicBezTo>
                      <a:pt x="851" y="6623"/>
                      <a:pt x="-4" y="7507"/>
                      <a:pt x="0" y="8228"/>
                    </a:cubicBezTo>
                    <a:lnTo>
                      <a:pt x="57" y="20379"/>
                    </a:lnTo>
                    <a:cubicBezTo>
                      <a:pt x="61" y="21100"/>
                      <a:pt x="921" y="21393"/>
                      <a:pt x="1973" y="21031"/>
                    </a:cubicBezTo>
                    <a:lnTo>
                      <a:pt x="19689" y="14925"/>
                    </a:lnTo>
                    <a:cubicBezTo>
                      <a:pt x="20741" y="14563"/>
                      <a:pt x="21596" y="13679"/>
                      <a:pt x="21593" y="12958"/>
                    </a:cubicBezTo>
                    <a:lnTo>
                      <a:pt x="21535" y="807"/>
                    </a:lnTo>
                    <a:cubicBezTo>
                      <a:pt x="21532" y="86"/>
                      <a:pt x="20671" y="-207"/>
                      <a:pt x="19619" y="155"/>
                    </a:cubicBezTo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ŝḷîḓé-Freeform: Shape 41"/>
              <p:cNvSpPr/>
              <p:nvPr/>
            </p:nvSpPr>
            <p:spPr>
              <a:xfrm>
                <a:off x="5567936" y="2366172"/>
                <a:ext cx="543435" cy="8934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3" h="21185" extrusionOk="0">
                    <a:moveTo>
                      <a:pt x="19620" y="154"/>
                    </a:moveTo>
                    <a:lnTo>
                      <a:pt x="1904" y="6259"/>
                    </a:lnTo>
                    <a:cubicBezTo>
                      <a:pt x="852" y="6621"/>
                      <a:pt x="-3" y="7508"/>
                      <a:pt x="0" y="8226"/>
                    </a:cubicBezTo>
                    <a:lnTo>
                      <a:pt x="58" y="20378"/>
                    </a:lnTo>
                    <a:cubicBezTo>
                      <a:pt x="61" y="21096"/>
                      <a:pt x="922" y="21392"/>
                      <a:pt x="1974" y="21030"/>
                    </a:cubicBezTo>
                    <a:lnTo>
                      <a:pt x="19690" y="14926"/>
                    </a:lnTo>
                    <a:cubicBezTo>
                      <a:pt x="20742" y="14563"/>
                      <a:pt x="21597" y="13676"/>
                      <a:pt x="21593" y="12958"/>
                    </a:cubicBezTo>
                    <a:lnTo>
                      <a:pt x="21536" y="806"/>
                    </a:lnTo>
                    <a:cubicBezTo>
                      <a:pt x="21532" y="88"/>
                      <a:pt x="20672" y="-208"/>
                      <a:pt x="19620" y="154"/>
                    </a:cubicBezTo>
                  </a:path>
                </a:pathLst>
              </a:custGeom>
              <a:solidFill>
                <a:schemeClr val="accent3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îŝḷîḓé-Freeform: Shape 42"/>
              <p:cNvSpPr/>
              <p:nvPr/>
            </p:nvSpPr>
            <p:spPr>
              <a:xfrm>
                <a:off x="5567936" y="3046598"/>
                <a:ext cx="543435" cy="8934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3" h="21185" extrusionOk="0">
                    <a:moveTo>
                      <a:pt x="19620" y="154"/>
                    </a:moveTo>
                    <a:lnTo>
                      <a:pt x="1904" y="6259"/>
                    </a:lnTo>
                    <a:cubicBezTo>
                      <a:pt x="852" y="6621"/>
                      <a:pt x="-3" y="7508"/>
                      <a:pt x="0" y="8229"/>
                    </a:cubicBezTo>
                    <a:lnTo>
                      <a:pt x="58" y="20379"/>
                    </a:lnTo>
                    <a:cubicBezTo>
                      <a:pt x="61" y="21096"/>
                      <a:pt x="922" y="21392"/>
                      <a:pt x="1974" y="21030"/>
                    </a:cubicBezTo>
                    <a:lnTo>
                      <a:pt x="19690" y="14925"/>
                    </a:lnTo>
                    <a:cubicBezTo>
                      <a:pt x="20742" y="14563"/>
                      <a:pt x="21597" y="13676"/>
                      <a:pt x="21593" y="12959"/>
                    </a:cubicBezTo>
                    <a:lnTo>
                      <a:pt x="21536" y="809"/>
                    </a:lnTo>
                    <a:cubicBezTo>
                      <a:pt x="21532" y="88"/>
                      <a:pt x="20672" y="-208"/>
                      <a:pt x="19620" y="154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îŝḷîḓé-Freeform: Shape 43"/>
              <p:cNvSpPr/>
              <p:nvPr/>
            </p:nvSpPr>
            <p:spPr>
              <a:xfrm>
                <a:off x="4969986" y="2015651"/>
                <a:ext cx="543564" cy="8933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3" h="21188" extrusionOk="0">
                    <a:moveTo>
                      <a:pt x="19620" y="155"/>
                    </a:moveTo>
                    <a:lnTo>
                      <a:pt x="1902" y="6262"/>
                    </a:lnTo>
                    <a:cubicBezTo>
                      <a:pt x="856" y="6623"/>
                      <a:pt x="-4" y="7509"/>
                      <a:pt x="0" y="8230"/>
                    </a:cubicBezTo>
                    <a:lnTo>
                      <a:pt x="57" y="20382"/>
                    </a:lnTo>
                    <a:cubicBezTo>
                      <a:pt x="61" y="21103"/>
                      <a:pt x="926" y="21394"/>
                      <a:pt x="1972" y="21033"/>
                    </a:cubicBezTo>
                    <a:lnTo>
                      <a:pt x="19690" y="14926"/>
                    </a:lnTo>
                    <a:cubicBezTo>
                      <a:pt x="20736" y="14565"/>
                      <a:pt x="21596" y="13679"/>
                      <a:pt x="21592" y="12958"/>
                    </a:cubicBezTo>
                    <a:lnTo>
                      <a:pt x="21535" y="806"/>
                    </a:lnTo>
                    <a:cubicBezTo>
                      <a:pt x="21531" y="85"/>
                      <a:pt x="20666" y="-206"/>
                      <a:pt x="19620" y="155"/>
                    </a:cubicBezTo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îŝḷîḓé-Freeform: Shape 44"/>
              <p:cNvSpPr/>
              <p:nvPr/>
            </p:nvSpPr>
            <p:spPr>
              <a:xfrm>
                <a:off x="4969986" y="2696075"/>
                <a:ext cx="543564" cy="8934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3" h="21187" extrusionOk="0">
                    <a:moveTo>
                      <a:pt x="19620" y="154"/>
                    </a:moveTo>
                    <a:lnTo>
                      <a:pt x="1902" y="6260"/>
                    </a:lnTo>
                    <a:cubicBezTo>
                      <a:pt x="856" y="6621"/>
                      <a:pt x="-4" y="7510"/>
                      <a:pt x="0" y="8227"/>
                    </a:cubicBezTo>
                    <a:lnTo>
                      <a:pt x="57" y="20381"/>
                    </a:lnTo>
                    <a:cubicBezTo>
                      <a:pt x="60" y="21098"/>
                      <a:pt x="926" y="21393"/>
                      <a:pt x="1972" y="21032"/>
                    </a:cubicBezTo>
                    <a:lnTo>
                      <a:pt x="19690" y="14926"/>
                    </a:lnTo>
                    <a:cubicBezTo>
                      <a:pt x="20736" y="14565"/>
                      <a:pt x="21596" y="13676"/>
                      <a:pt x="21593" y="12959"/>
                    </a:cubicBezTo>
                    <a:lnTo>
                      <a:pt x="21535" y="805"/>
                    </a:lnTo>
                    <a:cubicBezTo>
                      <a:pt x="21532" y="88"/>
                      <a:pt x="20666" y="-207"/>
                      <a:pt x="19620" y="154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îŝḷîḓé-Freeform: Shape 45"/>
              <p:cNvSpPr/>
              <p:nvPr/>
            </p:nvSpPr>
            <p:spPr>
              <a:xfrm>
                <a:off x="4969986" y="3397120"/>
                <a:ext cx="543574" cy="8934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4" h="21187" extrusionOk="0">
                    <a:moveTo>
                      <a:pt x="19621" y="154"/>
                    </a:moveTo>
                    <a:lnTo>
                      <a:pt x="1903" y="6260"/>
                    </a:lnTo>
                    <a:cubicBezTo>
                      <a:pt x="857" y="6620"/>
                      <a:pt x="-3" y="7510"/>
                      <a:pt x="0" y="8231"/>
                    </a:cubicBezTo>
                    <a:lnTo>
                      <a:pt x="58" y="20381"/>
                    </a:lnTo>
                    <a:cubicBezTo>
                      <a:pt x="61" y="21098"/>
                      <a:pt x="927" y="21393"/>
                      <a:pt x="1973" y="21032"/>
                    </a:cubicBezTo>
                    <a:lnTo>
                      <a:pt x="19691" y="14926"/>
                    </a:lnTo>
                    <a:cubicBezTo>
                      <a:pt x="20737" y="14565"/>
                      <a:pt x="21597" y="13676"/>
                      <a:pt x="21594" y="12959"/>
                    </a:cubicBezTo>
                    <a:lnTo>
                      <a:pt x="21536" y="808"/>
                    </a:lnTo>
                    <a:cubicBezTo>
                      <a:pt x="21533" y="87"/>
                      <a:pt x="20667" y="-207"/>
                      <a:pt x="19621" y="154"/>
                    </a:cubicBezTo>
                  </a:path>
                </a:pathLst>
              </a:custGeom>
              <a:solidFill>
                <a:schemeClr val="accent3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îŝḷîḓé-Freeform: Shape 46"/>
              <p:cNvSpPr/>
              <p:nvPr/>
            </p:nvSpPr>
            <p:spPr>
              <a:xfrm>
                <a:off x="4372036" y="2366172"/>
                <a:ext cx="543565" cy="8933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3" h="21188" extrusionOk="0">
                    <a:moveTo>
                      <a:pt x="19620" y="155"/>
                    </a:moveTo>
                    <a:lnTo>
                      <a:pt x="1902" y="6262"/>
                    </a:lnTo>
                    <a:cubicBezTo>
                      <a:pt x="856" y="6623"/>
                      <a:pt x="-4" y="7508"/>
                      <a:pt x="0" y="8230"/>
                    </a:cubicBezTo>
                    <a:lnTo>
                      <a:pt x="57" y="20382"/>
                    </a:lnTo>
                    <a:cubicBezTo>
                      <a:pt x="61" y="21103"/>
                      <a:pt x="926" y="21394"/>
                      <a:pt x="1973" y="21033"/>
                    </a:cubicBezTo>
                    <a:lnTo>
                      <a:pt x="19690" y="14926"/>
                    </a:lnTo>
                    <a:cubicBezTo>
                      <a:pt x="20736" y="14565"/>
                      <a:pt x="21596" y="13679"/>
                      <a:pt x="21592" y="12958"/>
                    </a:cubicBezTo>
                    <a:lnTo>
                      <a:pt x="21535" y="806"/>
                    </a:lnTo>
                    <a:cubicBezTo>
                      <a:pt x="21531" y="85"/>
                      <a:pt x="20666" y="-206"/>
                      <a:pt x="19620" y="155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ŝḷîḓé-Freeform: Shape 47"/>
              <p:cNvSpPr/>
              <p:nvPr/>
            </p:nvSpPr>
            <p:spPr>
              <a:xfrm>
                <a:off x="4372036" y="3046598"/>
                <a:ext cx="543565" cy="8934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3" h="21187" extrusionOk="0">
                    <a:moveTo>
                      <a:pt x="19619" y="155"/>
                    </a:moveTo>
                    <a:lnTo>
                      <a:pt x="1902" y="6261"/>
                    </a:lnTo>
                    <a:cubicBezTo>
                      <a:pt x="856" y="6622"/>
                      <a:pt x="-4" y="7511"/>
                      <a:pt x="0" y="8228"/>
                    </a:cubicBezTo>
                    <a:lnTo>
                      <a:pt x="57" y="20382"/>
                    </a:lnTo>
                    <a:cubicBezTo>
                      <a:pt x="61" y="21099"/>
                      <a:pt x="926" y="21394"/>
                      <a:pt x="1972" y="21033"/>
                    </a:cubicBezTo>
                    <a:lnTo>
                      <a:pt x="19690" y="14927"/>
                    </a:lnTo>
                    <a:cubicBezTo>
                      <a:pt x="20736" y="14566"/>
                      <a:pt x="21596" y="13677"/>
                      <a:pt x="21592" y="12960"/>
                    </a:cubicBezTo>
                    <a:lnTo>
                      <a:pt x="21535" y="806"/>
                    </a:lnTo>
                    <a:cubicBezTo>
                      <a:pt x="21531" y="88"/>
                      <a:pt x="20666" y="-206"/>
                      <a:pt x="19619" y="155"/>
                    </a:cubicBezTo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ŝḷîḓé-Freeform: Shape 48"/>
              <p:cNvSpPr/>
              <p:nvPr/>
            </p:nvSpPr>
            <p:spPr>
              <a:xfrm>
                <a:off x="4372036" y="3747642"/>
                <a:ext cx="543575" cy="8934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4" h="21187" extrusionOk="0">
                    <a:moveTo>
                      <a:pt x="19621" y="154"/>
                    </a:moveTo>
                    <a:lnTo>
                      <a:pt x="1903" y="6260"/>
                    </a:lnTo>
                    <a:cubicBezTo>
                      <a:pt x="857" y="6620"/>
                      <a:pt x="-3" y="7510"/>
                      <a:pt x="0" y="8231"/>
                    </a:cubicBezTo>
                    <a:lnTo>
                      <a:pt x="58" y="20381"/>
                    </a:lnTo>
                    <a:cubicBezTo>
                      <a:pt x="61" y="21098"/>
                      <a:pt x="927" y="21393"/>
                      <a:pt x="1973" y="21032"/>
                    </a:cubicBezTo>
                    <a:lnTo>
                      <a:pt x="19691" y="14926"/>
                    </a:lnTo>
                    <a:cubicBezTo>
                      <a:pt x="20737" y="14565"/>
                      <a:pt x="21597" y="13676"/>
                      <a:pt x="21594" y="12959"/>
                    </a:cubicBezTo>
                    <a:lnTo>
                      <a:pt x="21536" y="809"/>
                    </a:lnTo>
                    <a:cubicBezTo>
                      <a:pt x="21533" y="88"/>
                      <a:pt x="20667" y="-207"/>
                      <a:pt x="19621" y="154"/>
                    </a:cubicBezTo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îŝḷîḓé-Freeform: Shape 31"/>
              <p:cNvSpPr/>
              <p:nvPr/>
            </p:nvSpPr>
            <p:spPr>
              <a:xfrm>
                <a:off x="6165883" y="1665129"/>
                <a:ext cx="543425" cy="8933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4" h="21186" extrusionOk="0">
                    <a:moveTo>
                      <a:pt x="1973" y="155"/>
                    </a:moveTo>
                    <a:lnTo>
                      <a:pt x="19691" y="6261"/>
                    </a:lnTo>
                    <a:cubicBezTo>
                      <a:pt x="20742" y="6623"/>
                      <a:pt x="21597" y="7507"/>
                      <a:pt x="21594" y="8228"/>
                    </a:cubicBezTo>
                    <a:lnTo>
                      <a:pt x="21536" y="20379"/>
                    </a:lnTo>
                    <a:cubicBezTo>
                      <a:pt x="21533" y="21100"/>
                      <a:pt x="20672" y="21393"/>
                      <a:pt x="19621" y="21031"/>
                    </a:cubicBezTo>
                    <a:lnTo>
                      <a:pt x="1903" y="14925"/>
                    </a:lnTo>
                    <a:cubicBezTo>
                      <a:pt x="852" y="14563"/>
                      <a:pt x="-3" y="13679"/>
                      <a:pt x="0" y="12958"/>
                    </a:cubicBezTo>
                    <a:lnTo>
                      <a:pt x="58" y="807"/>
                    </a:lnTo>
                    <a:cubicBezTo>
                      <a:pt x="61" y="86"/>
                      <a:pt x="922" y="-207"/>
                      <a:pt x="1973" y="155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îŝḷîḓé-Freeform: Shape 32"/>
              <p:cNvSpPr/>
              <p:nvPr/>
            </p:nvSpPr>
            <p:spPr>
              <a:xfrm>
                <a:off x="6165884" y="2366172"/>
                <a:ext cx="543443" cy="8934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3" h="21185" extrusionOk="0">
                    <a:moveTo>
                      <a:pt x="1973" y="154"/>
                    </a:moveTo>
                    <a:lnTo>
                      <a:pt x="19689" y="6259"/>
                    </a:lnTo>
                    <a:cubicBezTo>
                      <a:pt x="20740" y="6621"/>
                      <a:pt x="21596" y="7508"/>
                      <a:pt x="21593" y="8226"/>
                    </a:cubicBezTo>
                    <a:lnTo>
                      <a:pt x="21534" y="20378"/>
                    </a:lnTo>
                    <a:cubicBezTo>
                      <a:pt x="21531" y="21096"/>
                      <a:pt x="20670" y="21392"/>
                      <a:pt x="19619" y="21030"/>
                    </a:cubicBezTo>
                    <a:lnTo>
                      <a:pt x="1903" y="14926"/>
                    </a:lnTo>
                    <a:cubicBezTo>
                      <a:pt x="851" y="14563"/>
                      <a:pt x="-4" y="13676"/>
                      <a:pt x="0" y="12958"/>
                    </a:cubicBezTo>
                    <a:lnTo>
                      <a:pt x="58" y="806"/>
                    </a:lnTo>
                    <a:cubicBezTo>
                      <a:pt x="62" y="88"/>
                      <a:pt x="921" y="-208"/>
                      <a:pt x="1973" y="154"/>
                    </a:cubicBezTo>
                  </a:path>
                </a:pathLst>
              </a:custGeom>
              <a:solidFill>
                <a:schemeClr val="accent2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îŝḷîḓé-Freeform: Shape 33"/>
              <p:cNvSpPr/>
              <p:nvPr/>
            </p:nvSpPr>
            <p:spPr>
              <a:xfrm>
                <a:off x="6165883" y="3046598"/>
                <a:ext cx="543425" cy="8934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4" h="21185" extrusionOk="0">
                    <a:moveTo>
                      <a:pt x="1973" y="154"/>
                    </a:moveTo>
                    <a:lnTo>
                      <a:pt x="19691" y="6259"/>
                    </a:lnTo>
                    <a:cubicBezTo>
                      <a:pt x="20742" y="6621"/>
                      <a:pt x="21597" y="7508"/>
                      <a:pt x="21594" y="8229"/>
                    </a:cubicBezTo>
                    <a:lnTo>
                      <a:pt x="21536" y="20379"/>
                    </a:lnTo>
                    <a:cubicBezTo>
                      <a:pt x="21533" y="21096"/>
                      <a:pt x="20672" y="21392"/>
                      <a:pt x="19621" y="21030"/>
                    </a:cubicBezTo>
                    <a:lnTo>
                      <a:pt x="1903" y="14925"/>
                    </a:lnTo>
                    <a:cubicBezTo>
                      <a:pt x="852" y="14563"/>
                      <a:pt x="-3" y="13676"/>
                      <a:pt x="0" y="12959"/>
                    </a:cubicBezTo>
                    <a:lnTo>
                      <a:pt x="58" y="809"/>
                    </a:lnTo>
                    <a:cubicBezTo>
                      <a:pt x="61" y="88"/>
                      <a:pt x="922" y="-208"/>
                      <a:pt x="1973" y="154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îŝḷîḓé-Freeform: Shape 34"/>
              <p:cNvSpPr/>
              <p:nvPr/>
            </p:nvSpPr>
            <p:spPr>
              <a:xfrm>
                <a:off x="6763833" y="2015651"/>
                <a:ext cx="543584" cy="8933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4" h="21188" extrusionOk="0">
                    <a:moveTo>
                      <a:pt x="1973" y="155"/>
                    </a:moveTo>
                    <a:lnTo>
                      <a:pt x="19691" y="6262"/>
                    </a:lnTo>
                    <a:cubicBezTo>
                      <a:pt x="20736" y="6623"/>
                      <a:pt x="21597" y="7509"/>
                      <a:pt x="21594" y="8230"/>
                    </a:cubicBezTo>
                    <a:lnTo>
                      <a:pt x="21536" y="20382"/>
                    </a:lnTo>
                    <a:cubicBezTo>
                      <a:pt x="21532" y="21103"/>
                      <a:pt x="20667" y="21394"/>
                      <a:pt x="19621" y="21033"/>
                    </a:cubicBezTo>
                    <a:lnTo>
                      <a:pt x="1903" y="14926"/>
                    </a:lnTo>
                    <a:cubicBezTo>
                      <a:pt x="858" y="14565"/>
                      <a:pt x="-3" y="13679"/>
                      <a:pt x="0" y="12958"/>
                    </a:cubicBezTo>
                    <a:lnTo>
                      <a:pt x="58" y="806"/>
                    </a:lnTo>
                    <a:cubicBezTo>
                      <a:pt x="62" y="85"/>
                      <a:pt x="927" y="-206"/>
                      <a:pt x="1973" y="155"/>
                    </a:cubicBezTo>
                  </a:path>
                </a:pathLst>
              </a:custGeom>
              <a:solidFill>
                <a:schemeClr val="accent3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ŝḷîḓé-Freeform: Shape 35"/>
              <p:cNvSpPr/>
              <p:nvPr/>
            </p:nvSpPr>
            <p:spPr>
              <a:xfrm>
                <a:off x="6763833" y="2696075"/>
                <a:ext cx="543543" cy="8934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3" h="21187" extrusionOk="0">
                    <a:moveTo>
                      <a:pt x="1973" y="154"/>
                    </a:moveTo>
                    <a:lnTo>
                      <a:pt x="19691" y="6260"/>
                    </a:lnTo>
                    <a:cubicBezTo>
                      <a:pt x="20737" y="6621"/>
                      <a:pt x="21597" y="7510"/>
                      <a:pt x="21593" y="8227"/>
                    </a:cubicBezTo>
                    <a:lnTo>
                      <a:pt x="21535" y="20381"/>
                    </a:lnTo>
                    <a:cubicBezTo>
                      <a:pt x="21532" y="21098"/>
                      <a:pt x="20667" y="21393"/>
                      <a:pt x="19620" y="21032"/>
                    </a:cubicBezTo>
                    <a:lnTo>
                      <a:pt x="1902" y="14926"/>
                    </a:lnTo>
                    <a:cubicBezTo>
                      <a:pt x="856" y="14565"/>
                      <a:pt x="-3" y="13676"/>
                      <a:pt x="0" y="12959"/>
                    </a:cubicBezTo>
                    <a:lnTo>
                      <a:pt x="58" y="805"/>
                    </a:lnTo>
                    <a:cubicBezTo>
                      <a:pt x="61" y="88"/>
                      <a:pt x="926" y="-207"/>
                      <a:pt x="1973" y="154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îŝḷîḓé-Freeform: Shape 36"/>
              <p:cNvSpPr/>
              <p:nvPr/>
            </p:nvSpPr>
            <p:spPr>
              <a:xfrm>
                <a:off x="6763833" y="3397120"/>
                <a:ext cx="543584" cy="8934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4" h="21187" extrusionOk="0">
                    <a:moveTo>
                      <a:pt x="1974" y="154"/>
                    </a:moveTo>
                    <a:lnTo>
                      <a:pt x="19691" y="6260"/>
                    </a:lnTo>
                    <a:cubicBezTo>
                      <a:pt x="20737" y="6620"/>
                      <a:pt x="21597" y="7510"/>
                      <a:pt x="21594" y="8231"/>
                    </a:cubicBezTo>
                    <a:lnTo>
                      <a:pt x="21536" y="20381"/>
                    </a:lnTo>
                    <a:cubicBezTo>
                      <a:pt x="21533" y="21098"/>
                      <a:pt x="20668" y="21393"/>
                      <a:pt x="19621" y="21032"/>
                    </a:cubicBezTo>
                    <a:lnTo>
                      <a:pt x="1904" y="14926"/>
                    </a:lnTo>
                    <a:cubicBezTo>
                      <a:pt x="858" y="14565"/>
                      <a:pt x="-3" y="13676"/>
                      <a:pt x="0" y="12959"/>
                    </a:cubicBezTo>
                    <a:lnTo>
                      <a:pt x="59" y="808"/>
                    </a:lnTo>
                    <a:cubicBezTo>
                      <a:pt x="62" y="87"/>
                      <a:pt x="928" y="-207"/>
                      <a:pt x="1974" y="154"/>
                    </a:cubicBezTo>
                  </a:path>
                </a:pathLst>
              </a:custGeom>
              <a:solidFill>
                <a:schemeClr val="accent3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îŝḷîḓé-Freeform: Shape 37"/>
              <p:cNvSpPr/>
              <p:nvPr/>
            </p:nvSpPr>
            <p:spPr>
              <a:xfrm>
                <a:off x="7358708" y="2366172"/>
                <a:ext cx="543564" cy="8933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3" h="21188" extrusionOk="0">
                    <a:moveTo>
                      <a:pt x="1973" y="155"/>
                    </a:moveTo>
                    <a:lnTo>
                      <a:pt x="19690" y="6262"/>
                    </a:lnTo>
                    <a:cubicBezTo>
                      <a:pt x="20736" y="6623"/>
                      <a:pt x="21597" y="7508"/>
                      <a:pt x="21593" y="8230"/>
                    </a:cubicBezTo>
                    <a:lnTo>
                      <a:pt x="21535" y="20382"/>
                    </a:lnTo>
                    <a:cubicBezTo>
                      <a:pt x="21531" y="21103"/>
                      <a:pt x="20666" y="21394"/>
                      <a:pt x="19620" y="21033"/>
                    </a:cubicBezTo>
                    <a:lnTo>
                      <a:pt x="1902" y="14926"/>
                    </a:lnTo>
                    <a:cubicBezTo>
                      <a:pt x="856" y="14565"/>
                      <a:pt x="-3" y="13679"/>
                      <a:pt x="0" y="12958"/>
                    </a:cubicBezTo>
                    <a:lnTo>
                      <a:pt x="58" y="806"/>
                    </a:lnTo>
                    <a:cubicBezTo>
                      <a:pt x="61" y="85"/>
                      <a:pt x="926" y="-206"/>
                      <a:pt x="1973" y="155"/>
                    </a:cubicBezTo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îŝḷîḓé-Freeform: Shape 38"/>
              <p:cNvSpPr/>
              <p:nvPr/>
            </p:nvSpPr>
            <p:spPr>
              <a:xfrm>
                <a:off x="7361782" y="3046598"/>
                <a:ext cx="543565" cy="8934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3" h="21187" extrusionOk="0">
                    <a:moveTo>
                      <a:pt x="1973" y="155"/>
                    </a:moveTo>
                    <a:lnTo>
                      <a:pt x="19691" y="6261"/>
                    </a:lnTo>
                    <a:cubicBezTo>
                      <a:pt x="20737" y="6622"/>
                      <a:pt x="21596" y="7511"/>
                      <a:pt x="21593" y="8228"/>
                    </a:cubicBezTo>
                    <a:lnTo>
                      <a:pt x="21535" y="20382"/>
                    </a:lnTo>
                    <a:cubicBezTo>
                      <a:pt x="21532" y="21099"/>
                      <a:pt x="20667" y="21394"/>
                      <a:pt x="19620" y="21033"/>
                    </a:cubicBezTo>
                    <a:lnTo>
                      <a:pt x="1903" y="14927"/>
                    </a:lnTo>
                    <a:cubicBezTo>
                      <a:pt x="857" y="14566"/>
                      <a:pt x="-4" y="13677"/>
                      <a:pt x="0" y="12960"/>
                    </a:cubicBezTo>
                    <a:lnTo>
                      <a:pt x="58" y="806"/>
                    </a:lnTo>
                    <a:cubicBezTo>
                      <a:pt x="62" y="88"/>
                      <a:pt x="927" y="-206"/>
                      <a:pt x="1973" y="155"/>
                    </a:cubicBezTo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îŝḷîḓé-Freeform: Shape 39"/>
              <p:cNvSpPr/>
              <p:nvPr/>
            </p:nvSpPr>
            <p:spPr>
              <a:xfrm>
                <a:off x="7361782" y="3747642"/>
                <a:ext cx="543585" cy="8934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4" h="21187" extrusionOk="0">
                    <a:moveTo>
                      <a:pt x="1973" y="154"/>
                    </a:moveTo>
                    <a:lnTo>
                      <a:pt x="19690" y="6260"/>
                    </a:lnTo>
                    <a:cubicBezTo>
                      <a:pt x="20736" y="6620"/>
                      <a:pt x="21597" y="7510"/>
                      <a:pt x="21594" y="8231"/>
                    </a:cubicBezTo>
                    <a:lnTo>
                      <a:pt x="21535" y="20381"/>
                    </a:lnTo>
                    <a:cubicBezTo>
                      <a:pt x="21532" y="21098"/>
                      <a:pt x="20666" y="21393"/>
                      <a:pt x="19620" y="21032"/>
                    </a:cubicBezTo>
                    <a:lnTo>
                      <a:pt x="1902" y="14926"/>
                    </a:lnTo>
                    <a:cubicBezTo>
                      <a:pt x="857" y="14565"/>
                      <a:pt x="-3" y="13676"/>
                      <a:pt x="0" y="12959"/>
                    </a:cubicBezTo>
                    <a:lnTo>
                      <a:pt x="58" y="809"/>
                    </a:lnTo>
                    <a:cubicBezTo>
                      <a:pt x="61" y="88"/>
                      <a:pt x="926" y="-207"/>
                      <a:pt x="1973" y="154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îŝḷîḓé-Freeform: Shape 22"/>
              <p:cNvSpPr/>
              <p:nvPr/>
            </p:nvSpPr>
            <p:spPr>
              <a:xfrm>
                <a:off x="6825691" y="4383754"/>
                <a:ext cx="1043476" cy="5868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4" h="21597" extrusionOk="0">
                    <a:moveTo>
                      <a:pt x="10654" y="0"/>
                    </a:moveTo>
                    <a:cubicBezTo>
                      <a:pt x="10290" y="-1"/>
                      <a:pt x="9927" y="136"/>
                      <a:pt x="9650" y="415"/>
                    </a:cubicBezTo>
                    <a:lnTo>
                      <a:pt x="409" y="9788"/>
                    </a:lnTo>
                    <a:cubicBezTo>
                      <a:pt x="-139" y="10343"/>
                      <a:pt x="-136" y="11252"/>
                      <a:pt x="414" y="11811"/>
                    </a:cubicBezTo>
                    <a:lnTo>
                      <a:pt x="9676" y="21182"/>
                    </a:lnTo>
                    <a:cubicBezTo>
                      <a:pt x="9951" y="21457"/>
                      <a:pt x="10309" y="21596"/>
                      <a:pt x="10668" y="21598"/>
                    </a:cubicBezTo>
                    <a:cubicBezTo>
                      <a:pt x="11031" y="21599"/>
                      <a:pt x="11394" y="21459"/>
                      <a:pt x="11670" y="21177"/>
                    </a:cubicBezTo>
                    <a:lnTo>
                      <a:pt x="20914" y="11805"/>
                    </a:lnTo>
                    <a:cubicBezTo>
                      <a:pt x="21461" y="11251"/>
                      <a:pt x="21460" y="10351"/>
                      <a:pt x="20916" y="9792"/>
                    </a:cubicBezTo>
                    <a:lnTo>
                      <a:pt x="11719" y="490"/>
                    </a:lnTo>
                    <a:lnTo>
                      <a:pt x="11647" y="415"/>
                    </a:lnTo>
                    <a:cubicBezTo>
                      <a:pt x="11374" y="140"/>
                      <a:pt x="11014" y="2"/>
                      <a:pt x="10654" y="0"/>
                    </a:cubicBezTo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îŝḷîḓé-Freeform: Shape 23"/>
              <p:cNvSpPr/>
              <p:nvPr/>
            </p:nvSpPr>
            <p:spPr>
              <a:xfrm>
                <a:off x="6227742" y="4693038"/>
                <a:ext cx="1043546" cy="5868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4" h="21597" extrusionOk="0">
                    <a:moveTo>
                      <a:pt x="10653" y="0"/>
                    </a:moveTo>
                    <a:cubicBezTo>
                      <a:pt x="10291" y="-1"/>
                      <a:pt x="9928" y="138"/>
                      <a:pt x="9653" y="419"/>
                    </a:cubicBezTo>
                    <a:lnTo>
                      <a:pt x="409" y="9792"/>
                    </a:lnTo>
                    <a:cubicBezTo>
                      <a:pt x="-139" y="10347"/>
                      <a:pt x="-136" y="11256"/>
                      <a:pt x="414" y="11809"/>
                    </a:cubicBezTo>
                    <a:lnTo>
                      <a:pt x="9676" y="21180"/>
                    </a:lnTo>
                    <a:cubicBezTo>
                      <a:pt x="9950" y="21458"/>
                      <a:pt x="10310" y="21597"/>
                      <a:pt x="10670" y="21598"/>
                    </a:cubicBezTo>
                    <a:cubicBezTo>
                      <a:pt x="11009" y="21599"/>
                      <a:pt x="11348" y="21477"/>
                      <a:pt x="11616" y="21235"/>
                    </a:cubicBezTo>
                    <a:lnTo>
                      <a:pt x="20920" y="11801"/>
                    </a:lnTo>
                    <a:cubicBezTo>
                      <a:pt x="21461" y="11245"/>
                      <a:pt x="21459" y="10341"/>
                      <a:pt x="20911" y="9792"/>
                    </a:cubicBezTo>
                    <a:lnTo>
                      <a:pt x="11650" y="421"/>
                    </a:lnTo>
                    <a:cubicBezTo>
                      <a:pt x="11376" y="142"/>
                      <a:pt x="11014" y="2"/>
                      <a:pt x="10653" y="0"/>
                    </a:cubicBezTo>
                  </a:path>
                </a:pathLst>
              </a:custGeom>
              <a:solidFill>
                <a:schemeClr val="accent2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îŝḷîḓé-Freeform: Shape 24"/>
              <p:cNvSpPr/>
              <p:nvPr/>
            </p:nvSpPr>
            <p:spPr>
              <a:xfrm>
                <a:off x="5629793" y="5022941"/>
                <a:ext cx="1043601" cy="586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4" h="21597" extrusionOk="0">
                    <a:moveTo>
                      <a:pt x="10655" y="0"/>
                    </a:moveTo>
                    <a:cubicBezTo>
                      <a:pt x="10293" y="-1"/>
                      <a:pt x="9930" y="138"/>
                      <a:pt x="9656" y="415"/>
                    </a:cubicBezTo>
                    <a:lnTo>
                      <a:pt x="408" y="9787"/>
                    </a:lnTo>
                    <a:cubicBezTo>
                      <a:pt x="-136" y="10342"/>
                      <a:pt x="-137" y="11257"/>
                      <a:pt x="414" y="11809"/>
                    </a:cubicBezTo>
                    <a:lnTo>
                      <a:pt x="9675" y="21180"/>
                    </a:lnTo>
                    <a:cubicBezTo>
                      <a:pt x="9948" y="21457"/>
                      <a:pt x="10309" y="21597"/>
                      <a:pt x="10668" y="21598"/>
                    </a:cubicBezTo>
                    <a:cubicBezTo>
                      <a:pt x="11017" y="21599"/>
                      <a:pt x="11365" y="21471"/>
                      <a:pt x="11634" y="21213"/>
                    </a:cubicBezTo>
                    <a:lnTo>
                      <a:pt x="20920" y="11799"/>
                    </a:lnTo>
                    <a:cubicBezTo>
                      <a:pt x="21463" y="11243"/>
                      <a:pt x="21458" y="10344"/>
                      <a:pt x="20914" y="9786"/>
                    </a:cubicBezTo>
                    <a:lnTo>
                      <a:pt x="11648" y="416"/>
                    </a:lnTo>
                    <a:cubicBezTo>
                      <a:pt x="11376" y="141"/>
                      <a:pt x="11016" y="2"/>
                      <a:pt x="10655" y="0"/>
                    </a:cubicBezTo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ŝḷîḓé-Freeform: Shape 25"/>
              <p:cNvSpPr/>
              <p:nvPr/>
            </p:nvSpPr>
            <p:spPr>
              <a:xfrm>
                <a:off x="6227742" y="4053851"/>
                <a:ext cx="1043497" cy="586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2" h="21598" extrusionOk="0">
                    <a:moveTo>
                      <a:pt x="10651" y="0"/>
                    </a:moveTo>
                    <a:cubicBezTo>
                      <a:pt x="10289" y="-1"/>
                      <a:pt x="9926" y="138"/>
                      <a:pt x="9651" y="419"/>
                    </a:cubicBezTo>
                    <a:lnTo>
                      <a:pt x="408" y="9791"/>
                    </a:lnTo>
                    <a:cubicBezTo>
                      <a:pt x="-140" y="10346"/>
                      <a:pt x="-134" y="11255"/>
                      <a:pt x="413" y="11808"/>
                    </a:cubicBezTo>
                    <a:lnTo>
                      <a:pt x="9674" y="21179"/>
                    </a:lnTo>
                    <a:cubicBezTo>
                      <a:pt x="9948" y="21456"/>
                      <a:pt x="10308" y="21596"/>
                      <a:pt x="10668" y="21598"/>
                    </a:cubicBezTo>
                    <a:cubicBezTo>
                      <a:pt x="11031" y="21599"/>
                      <a:pt x="11395" y="21458"/>
                      <a:pt x="11671" y="21180"/>
                    </a:cubicBezTo>
                    <a:lnTo>
                      <a:pt x="20911" y="11808"/>
                    </a:lnTo>
                    <a:cubicBezTo>
                      <a:pt x="21459" y="11253"/>
                      <a:pt x="21460" y="10344"/>
                      <a:pt x="20909" y="9792"/>
                    </a:cubicBezTo>
                    <a:lnTo>
                      <a:pt x="13439" y="2233"/>
                    </a:lnTo>
                    <a:lnTo>
                      <a:pt x="11634" y="408"/>
                    </a:lnTo>
                    <a:cubicBezTo>
                      <a:pt x="11361" y="138"/>
                      <a:pt x="11006" y="1"/>
                      <a:pt x="10651" y="0"/>
                    </a:cubicBezTo>
                  </a:path>
                </a:pathLst>
              </a:custGeom>
              <a:solidFill>
                <a:schemeClr val="accent2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îŝḷîḓé-Freeform: Shape 26"/>
              <p:cNvSpPr/>
              <p:nvPr/>
            </p:nvSpPr>
            <p:spPr>
              <a:xfrm>
                <a:off x="5629793" y="4383754"/>
                <a:ext cx="1043489" cy="586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3" h="21597" extrusionOk="0">
                    <a:moveTo>
                      <a:pt x="10653" y="0"/>
                    </a:moveTo>
                    <a:cubicBezTo>
                      <a:pt x="10290" y="-1"/>
                      <a:pt x="9928" y="137"/>
                      <a:pt x="9653" y="415"/>
                    </a:cubicBezTo>
                    <a:lnTo>
                      <a:pt x="409" y="9789"/>
                    </a:lnTo>
                    <a:cubicBezTo>
                      <a:pt x="-139" y="10343"/>
                      <a:pt x="-136" y="11252"/>
                      <a:pt x="414" y="11810"/>
                    </a:cubicBezTo>
                    <a:lnTo>
                      <a:pt x="9676" y="21183"/>
                    </a:lnTo>
                    <a:cubicBezTo>
                      <a:pt x="9949" y="21458"/>
                      <a:pt x="10309" y="21596"/>
                      <a:pt x="10668" y="21598"/>
                    </a:cubicBezTo>
                    <a:cubicBezTo>
                      <a:pt x="11031" y="21599"/>
                      <a:pt x="11393" y="21460"/>
                      <a:pt x="11669" y="21178"/>
                    </a:cubicBezTo>
                    <a:lnTo>
                      <a:pt x="20913" y="11805"/>
                    </a:lnTo>
                    <a:cubicBezTo>
                      <a:pt x="21461" y="11251"/>
                      <a:pt x="21459" y="10347"/>
                      <a:pt x="20911" y="9789"/>
                    </a:cubicBezTo>
                    <a:lnTo>
                      <a:pt x="11646" y="416"/>
                    </a:lnTo>
                    <a:cubicBezTo>
                      <a:pt x="11374" y="141"/>
                      <a:pt x="11013" y="2"/>
                      <a:pt x="1065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îŝḷîḓé-Freeform: Shape 27"/>
              <p:cNvSpPr/>
              <p:nvPr/>
            </p:nvSpPr>
            <p:spPr>
              <a:xfrm>
                <a:off x="5031843" y="4693038"/>
                <a:ext cx="1043549" cy="5869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4" h="21599" extrusionOk="0">
                    <a:moveTo>
                      <a:pt x="10654" y="0"/>
                    </a:moveTo>
                    <a:cubicBezTo>
                      <a:pt x="10291" y="-1"/>
                      <a:pt x="9928" y="139"/>
                      <a:pt x="9654" y="420"/>
                    </a:cubicBezTo>
                    <a:lnTo>
                      <a:pt x="410" y="9792"/>
                    </a:lnTo>
                    <a:cubicBezTo>
                      <a:pt x="-138" y="10347"/>
                      <a:pt x="-136" y="11255"/>
                      <a:pt x="415" y="11814"/>
                    </a:cubicBezTo>
                    <a:lnTo>
                      <a:pt x="7911" y="19398"/>
                    </a:lnTo>
                    <a:lnTo>
                      <a:pt x="9684" y="21192"/>
                    </a:lnTo>
                    <a:cubicBezTo>
                      <a:pt x="9957" y="21461"/>
                      <a:pt x="10311" y="21597"/>
                      <a:pt x="10667" y="21598"/>
                    </a:cubicBezTo>
                    <a:cubicBezTo>
                      <a:pt x="11031" y="21599"/>
                      <a:pt x="11395" y="21460"/>
                      <a:pt x="11669" y="21180"/>
                    </a:cubicBezTo>
                    <a:lnTo>
                      <a:pt x="20913" y="11809"/>
                    </a:lnTo>
                    <a:cubicBezTo>
                      <a:pt x="21461" y="11254"/>
                      <a:pt x="21462" y="10345"/>
                      <a:pt x="20911" y="9786"/>
                    </a:cubicBezTo>
                    <a:lnTo>
                      <a:pt x="11650" y="421"/>
                    </a:lnTo>
                    <a:cubicBezTo>
                      <a:pt x="11375" y="143"/>
                      <a:pt x="11015" y="1"/>
                      <a:pt x="10654" y="0"/>
                    </a:cubicBezTo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îŝḷîḓé-Freeform: Shape 28"/>
              <p:cNvSpPr/>
              <p:nvPr/>
            </p:nvSpPr>
            <p:spPr>
              <a:xfrm>
                <a:off x="5609174" y="3723947"/>
                <a:ext cx="1043484" cy="5868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6" h="21597" extrusionOk="0">
                    <a:moveTo>
                      <a:pt x="10654" y="0"/>
                    </a:moveTo>
                    <a:cubicBezTo>
                      <a:pt x="10304" y="-1"/>
                      <a:pt x="9953" y="129"/>
                      <a:pt x="9680" y="387"/>
                    </a:cubicBezTo>
                    <a:lnTo>
                      <a:pt x="1838" y="8339"/>
                    </a:lnTo>
                    <a:lnTo>
                      <a:pt x="409" y="9788"/>
                    </a:lnTo>
                    <a:cubicBezTo>
                      <a:pt x="-139" y="10342"/>
                      <a:pt x="-136" y="11251"/>
                      <a:pt x="414" y="11810"/>
                    </a:cubicBezTo>
                    <a:lnTo>
                      <a:pt x="9677" y="21181"/>
                    </a:lnTo>
                    <a:cubicBezTo>
                      <a:pt x="9952" y="21456"/>
                      <a:pt x="10312" y="21596"/>
                      <a:pt x="10672" y="21598"/>
                    </a:cubicBezTo>
                    <a:cubicBezTo>
                      <a:pt x="11034" y="21599"/>
                      <a:pt x="11396" y="21460"/>
                      <a:pt x="11671" y="21182"/>
                    </a:cubicBezTo>
                    <a:lnTo>
                      <a:pt x="20916" y="11810"/>
                    </a:lnTo>
                    <a:cubicBezTo>
                      <a:pt x="21446" y="11268"/>
                      <a:pt x="21461" y="10406"/>
                      <a:pt x="20967" y="9845"/>
                    </a:cubicBezTo>
                    <a:lnTo>
                      <a:pt x="11591" y="362"/>
                    </a:lnTo>
                    <a:cubicBezTo>
                      <a:pt x="11326" y="122"/>
                      <a:pt x="10990" y="2"/>
                      <a:pt x="10654" y="0"/>
                    </a:cubicBezTo>
                  </a:path>
                </a:pathLst>
              </a:custGeom>
              <a:solidFill>
                <a:schemeClr val="accent2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îŝḷîḓé-Freeform: Shape 29"/>
              <p:cNvSpPr/>
              <p:nvPr/>
            </p:nvSpPr>
            <p:spPr>
              <a:xfrm>
                <a:off x="5031843" y="4053851"/>
                <a:ext cx="1043489" cy="586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2" h="21597" extrusionOk="0">
                    <a:moveTo>
                      <a:pt x="10652" y="0"/>
                    </a:moveTo>
                    <a:cubicBezTo>
                      <a:pt x="10289" y="-1"/>
                      <a:pt x="9926" y="139"/>
                      <a:pt x="9652" y="419"/>
                    </a:cubicBezTo>
                    <a:lnTo>
                      <a:pt x="408" y="9792"/>
                    </a:lnTo>
                    <a:cubicBezTo>
                      <a:pt x="-140" y="10347"/>
                      <a:pt x="-134" y="11256"/>
                      <a:pt x="413" y="11809"/>
                    </a:cubicBezTo>
                    <a:lnTo>
                      <a:pt x="9678" y="21180"/>
                    </a:lnTo>
                    <a:cubicBezTo>
                      <a:pt x="9950" y="21458"/>
                      <a:pt x="10309" y="21596"/>
                      <a:pt x="10668" y="21598"/>
                    </a:cubicBezTo>
                    <a:cubicBezTo>
                      <a:pt x="11032" y="21599"/>
                      <a:pt x="11396" y="21460"/>
                      <a:pt x="11671" y="21180"/>
                    </a:cubicBezTo>
                    <a:lnTo>
                      <a:pt x="20911" y="11809"/>
                    </a:lnTo>
                    <a:cubicBezTo>
                      <a:pt x="21459" y="11254"/>
                      <a:pt x="21460" y="10345"/>
                      <a:pt x="20909" y="9792"/>
                    </a:cubicBezTo>
                    <a:lnTo>
                      <a:pt x="11648" y="421"/>
                    </a:lnTo>
                    <a:cubicBezTo>
                      <a:pt x="11374" y="142"/>
                      <a:pt x="11013" y="2"/>
                      <a:pt x="10652" y="0"/>
                    </a:cubicBezTo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îŝḷîḓé-Freeform: Shape 30"/>
              <p:cNvSpPr/>
              <p:nvPr/>
            </p:nvSpPr>
            <p:spPr>
              <a:xfrm>
                <a:off x="4413276" y="4383754"/>
                <a:ext cx="1043592" cy="5868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6" h="21597" extrusionOk="0">
                    <a:moveTo>
                      <a:pt x="10656" y="0"/>
                    </a:moveTo>
                    <a:cubicBezTo>
                      <a:pt x="10293" y="-1"/>
                      <a:pt x="9930" y="137"/>
                      <a:pt x="9656" y="415"/>
                    </a:cubicBezTo>
                    <a:lnTo>
                      <a:pt x="7393" y="2709"/>
                    </a:lnTo>
                    <a:lnTo>
                      <a:pt x="352" y="9847"/>
                    </a:lnTo>
                    <a:cubicBezTo>
                      <a:pt x="-136" y="10407"/>
                      <a:pt x="-118" y="11276"/>
                      <a:pt x="413" y="11809"/>
                    </a:cubicBezTo>
                    <a:lnTo>
                      <a:pt x="9675" y="21180"/>
                    </a:lnTo>
                    <a:cubicBezTo>
                      <a:pt x="9949" y="21458"/>
                      <a:pt x="10308" y="21597"/>
                      <a:pt x="10669" y="21598"/>
                    </a:cubicBezTo>
                    <a:cubicBezTo>
                      <a:pt x="11032" y="21599"/>
                      <a:pt x="11396" y="21460"/>
                      <a:pt x="11671" y="21181"/>
                    </a:cubicBezTo>
                    <a:lnTo>
                      <a:pt x="20916" y="11803"/>
                    </a:lnTo>
                    <a:cubicBezTo>
                      <a:pt x="21464" y="11249"/>
                      <a:pt x="21461" y="10345"/>
                      <a:pt x="20914" y="9786"/>
                    </a:cubicBezTo>
                    <a:lnTo>
                      <a:pt x="11652" y="417"/>
                    </a:lnTo>
                    <a:cubicBezTo>
                      <a:pt x="11378" y="141"/>
                      <a:pt x="11017" y="2"/>
                      <a:pt x="10656" y="0"/>
                    </a:cubicBezTo>
                  </a:path>
                </a:pathLst>
              </a:custGeom>
              <a:solidFill>
                <a:schemeClr val="accent3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" name="Group 49"/>
            <p:cNvGrpSpPr/>
            <p:nvPr/>
          </p:nvGrpSpPr>
          <p:grpSpPr>
            <a:xfrm>
              <a:off x="1307468" y="964001"/>
              <a:ext cx="9613068" cy="2673492"/>
              <a:chOff x="1307468" y="964001"/>
              <a:chExt cx="9613068" cy="2673492"/>
            </a:xfrm>
          </p:grpSpPr>
          <p:cxnSp>
            <p:nvCxnSpPr>
              <p:cNvPr id="18" name="îŝḷîḓé-Straight Connector 61"/>
              <p:cNvCxnSpPr/>
              <p:nvPr/>
            </p:nvCxnSpPr>
            <p:spPr>
              <a:xfrm>
                <a:off x="8472264" y="3637493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51"/>
              <p:cNvGrpSpPr/>
              <p:nvPr/>
            </p:nvGrpSpPr>
            <p:grpSpPr>
              <a:xfrm>
                <a:off x="1307468" y="964001"/>
                <a:ext cx="2713715" cy="2673492"/>
                <a:chOff x="1307468" y="36624"/>
                <a:chExt cx="2713715" cy="2673492"/>
              </a:xfrm>
            </p:grpSpPr>
            <p:sp>
              <p:nvSpPr>
                <p:cNvPr id="16" name="îŝḷîḓé-Rectangle 59"/>
                <p:cNvSpPr/>
                <p:nvPr/>
              </p:nvSpPr>
              <p:spPr>
                <a:xfrm>
                  <a:off x="1410006" y="36624"/>
                  <a:ext cx="2611177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r>
                    <a:rPr lang="zh-CN" altLang="en-US" sz="2000" b="1" dirty="0">
                      <a:solidFill>
                        <a:schemeClr val="accent1"/>
                      </a:solidFill>
                    </a:rPr>
                    <a:t>摄像头：</a:t>
                  </a:r>
                  <a:r>
                    <a:rPr lang="en-US" altLang="zh-CN" sz="2000" b="1" dirty="0">
                      <a:solidFill>
                        <a:schemeClr val="accent1"/>
                      </a:solidFill>
                    </a:rPr>
                    <a:t>Raspberry Pi Camera Rev 1.3</a:t>
                  </a:r>
                  <a:endParaRPr lang="zh-CN" altLang="en-US" sz="2000" b="1" dirty="0">
                    <a:solidFill>
                      <a:schemeClr val="accent1"/>
                    </a:solidFill>
                  </a:endParaRPr>
                </a:p>
              </p:txBody>
            </p:sp>
            <p:cxnSp>
              <p:nvCxnSpPr>
                <p:cNvPr id="10" name="îŝḷîḓé-Straight Connector 53"/>
                <p:cNvCxnSpPr/>
                <p:nvPr/>
              </p:nvCxnSpPr>
              <p:spPr>
                <a:xfrm>
                  <a:off x="1307468" y="2710116"/>
                  <a:ext cx="2448272" cy="0"/>
                </a:xfrm>
                <a:prstGeom prst="line">
                  <a:avLst/>
                </a:prstGeom>
                <a:ln>
                  <a:solidFill>
                    <a:schemeClr val="tx1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2" name="îŝḷîḓé-Rectangle 59"/>
          <p:cNvSpPr/>
          <p:nvPr/>
        </p:nvSpPr>
        <p:spPr>
          <a:xfrm>
            <a:off x="1400176" y="1687096"/>
            <a:ext cx="2611177" cy="307777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</a:rPr>
              <a:t>树莓派：</a:t>
            </a:r>
            <a:r>
              <a:rPr lang="en-US" altLang="zh-CN" sz="2000" b="1" dirty="0">
                <a:solidFill>
                  <a:schemeClr val="accent1"/>
                </a:solidFill>
              </a:rPr>
              <a:t>Raspberry Pi 3b</a:t>
            </a:r>
            <a:endParaRPr lang="zh-CN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53" name="îŝḷîḓé-Rectangle 59"/>
          <p:cNvSpPr/>
          <p:nvPr/>
        </p:nvSpPr>
        <p:spPr>
          <a:xfrm>
            <a:off x="1400175" y="3166712"/>
            <a:ext cx="2611177" cy="307777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</a:rPr>
              <a:t>蓝牙：</a:t>
            </a:r>
            <a:r>
              <a:rPr lang="en-US" altLang="zh-CN" sz="2000" b="1" dirty="0">
                <a:solidFill>
                  <a:schemeClr val="accent1"/>
                </a:solidFill>
              </a:rPr>
              <a:t>HC-05</a:t>
            </a:r>
            <a:endParaRPr lang="zh-CN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54" name="îŝḷîḓé-Rectangle 59"/>
          <p:cNvSpPr/>
          <p:nvPr/>
        </p:nvSpPr>
        <p:spPr>
          <a:xfrm>
            <a:off x="1400175" y="2675380"/>
            <a:ext cx="2611177" cy="307777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</a:rPr>
              <a:t>语言：</a:t>
            </a:r>
            <a:r>
              <a:rPr lang="en-US" altLang="zh-CN" sz="2000" b="1" dirty="0">
                <a:solidFill>
                  <a:schemeClr val="accent1"/>
                </a:solidFill>
              </a:rPr>
              <a:t>python + C</a:t>
            </a:r>
            <a:endParaRPr lang="zh-CN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55" name="îŝḷîḓé-Rectangle 59">
            <a:extLst>
              <a:ext uri="{FF2B5EF4-FFF2-40B4-BE49-F238E27FC236}">
                <a16:creationId xmlns:a16="http://schemas.microsoft.com/office/drawing/2014/main" id="{53A1CE84-26CB-40A9-A62C-C792905AEB9E}"/>
              </a:ext>
            </a:extLst>
          </p:cNvPr>
          <p:cNvSpPr/>
          <p:nvPr/>
        </p:nvSpPr>
        <p:spPr>
          <a:xfrm>
            <a:off x="1400175" y="2184048"/>
            <a:ext cx="2611177" cy="307777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</a:rPr>
              <a:t>单片机：</a:t>
            </a:r>
            <a:r>
              <a:rPr lang="en-US" altLang="zh-CN" sz="2000" b="1" dirty="0">
                <a:solidFill>
                  <a:schemeClr val="accent1"/>
                </a:solidFill>
              </a:rPr>
              <a:t>STM32 F103RCT6</a:t>
            </a:r>
          </a:p>
          <a:p>
            <a:endParaRPr lang="zh-CN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29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箭头 1"/>
          <p:cNvSpPr/>
          <p:nvPr/>
        </p:nvSpPr>
        <p:spPr>
          <a:xfrm>
            <a:off x="297950" y="341200"/>
            <a:ext cx="729465" cy="41096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1528" y="254295"/>
            <a:ext cx="3626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600" dirty="0">
                <a:cs typeface="+mn-ea"/>
                <a:sym typeface="+mn-lt"/>
              </a:rPr>
              <a:t>算法选型</a:t>
            </a:r>
          </a:p>
        </p:txBody>
      </p:sp>
      <p:grpSp>
        <p:nvGrpSpPr>
          <p:cNvPr id="4" name="01b15570-37da-4695-aeb6-ad43a5f2bcce"/>
          <p:cNvGrpSpPr>
            <a:grpSpLocks noChangeAspect="1"/>
          </p:cNvGrpSpPr>
          <p:nvPr/>
        </p:nvGrpSpPr>
        <p:grpSpPr>
          <a:xfrm>
            <a:off x="1297636" y="1184637"/>
            <a:ext cx="9613068" cy="4651362"/>
            <a:chOff x="1307468" y="958494"/>
            <a:chExt cx="9613068" cy="4651362"/>
          </a:xfrm>
        </p:grpSpPr>
        <p:grpSp>
          <p:nvGrpSpPr>
            <p:cNvPr id="5" name="Group 2"/>
            <p:cNvGrpSpPr/>
            <p:nvPr/>
          </p:nvGrpSpPr>
          <p:grpSpPr>
            <a:xfrm>
              <a:off x="4372036" y="1665129"/>
              <a:ext cx="3533331" cy="3944727"/>
              <a:chOff x="4372036" y="1665129"/>
              <a:chExt cx="3533331" cy="3944727"/>
            </a:xfrm>
          </p:grpSpPr>
          <p:sp>
            <p:nvSpPr>
              <p:cNvPr id="25" name="îŝḷîḓé-Freeform: Shape 40"/>
              <p:cNvSpPr/>
              <p:nvPr/>
            </p:nvSpPr>
            <p:spPr>
              <a:xfrm>
                <a:off x="5567936" y="1665129"/>
                <a:ext cx="543435" cy="8933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3" h="21186" extrusionOk="0">
                    <a:moveTo>
                      <a:pt x="19619" y="155"/>
                    </a:moveTo>
                    <a:lnTo>
                      <a:pt x="1903" y="6261"/>
                    </a:lnTo>
                    <a:cubicBezTo>
                      <a:pt x="851" y="6623"/>
                      <a:pt x="-4" y="7507"/>
                      <a:pt x="0" y="8228"/>
                    </a:cubicBezTo>
                    <a:lnTo>
                      <a:pt x="57" y="20379"/>
                    </a:lnTo>
                    <a:cubicBezTo>
                      <a:pt x="61" y="21100"/>
                      <a:pt x="921" y="21393"/>
                      <a:pt x="1973" y="21031"/>
                    </a:cubicBezTo>
                    <a:lnTo>
                      <a:pt x="19689" y="14925"/>
                    </a:lnTo>
                    <a:cubicBezTo>
                      <a:pt x="20741" y="14563"/>
                      <a:pt x="21596" y="13679"/>
                      <a:pt x="21593" y="12958"/>
                    </a:cubicBezTo>
                    <a:lnTo>
                      <a:pt x="21535" y="807"/>
                    </a:lnTo>
                    <a:cubicBezTo>
                      <a:pt x="21532" y="86"/>
                      <a:pt x="20671" y="-207"/>
                      <a:pt x="19619" y="155"/>
                    </a:cubicBezTo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ŝḷîḓé-Freeform: Shape 41"/>
              <p:cNvSpPr/>
              <p:nvPr/>
            </p:nvSpPr>
            <p:spPr>
              <a:xfrm>
                <a:off x="5567936" y="2366172"/>
                <a:ext cx="543435" cy="8934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3" h="21185" extrusionOk="0">
                    <a:moveTo>
                      <a:pt x="19620" y="154"/>
                    </a:moveTo>
                    <a:lnTo>
                      <a:pt x="1904" y="6259"/>
                    </a:lnTo>
                    <a:cubicBezTo>
                      <a:pt x="852" y="6621"/>
                      <a:pt x="-3" y="7508"/>
                      <a:pt x="0" y="8226"/>
                    </a:cubicBezTo>
                    <a:lnTo>
                      <a:pt x="58" y="20378"/>
                    </a:lnTo>
                    <a:cubicBezTo>
                      <a:pt x="61" y="21096"/>
                      <a:pt x="922" y="21392"/>
                      <a:pt x="1974" y="21030"/>
                    </a:cubicBezTo>
                    <a:lnTo>
                      <a:pt x="19690" y="14926"/>
                    </a:lnTo>
                    <a:cubicBezTo>
                      <a:pt x="20742" y="14563"/>
                      <a:pt x="21597" y="13676"/>
                      <a:pt x="21593" y="12958"/>
                    </a:cubicBezTo>
                    <a:lnTo>
                      <a:pt x="21536" y="806"/>
                    </a:lnTo>
                    <a:cubicBezTo>
                      <a:pt x="21532" y="88"/>
                      <a:pt x="20672" y="-208"/>
                      <a:pt x="19620" y="154"/>
                    </a:cubicBezTo>
                  </a:path>
                </a:pathLst>
              </a:custGeom>
              <a:solidFill>
                <a:schemeClr val="accent3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îŝḷîḓé-Freeform: Shape 42"/>
              <p:cNvSpPr/>
              <p:nvPr/>
            </p:nvSpPr>
            <p:spPr>
              <a:xfrm>
                <a:off x="5567936" y="3046598"/>
                <a:ext cx="543435" cy="8934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3" h="21185" extrusionOk="0">
                    <a:moveTo>
                      <a:pt x="19620" y="154"/>
                    </a:moveTo>
                    <a:lnTo>
                      <a:pt x="1904" y="6259"/>
                    </a:lnTo>
                    <a:cubicBezTo>
                      <a:pt x="852" y="6621"/>
                      <a:pt x="-3" y="7508"/>
                      <a:pt x="0" y="8229"/>
                    </a:cubicBezTo>
                    <a:lnTo>
                      <a:pt x="58" y="20379"/>
                    </a:lnTo>
                    <a:cubicBezTo>
                      <a:pt x="61" y="21096"/>
                      <a:pt x="922" y="21392"/>
                      <a:pt x="1974" y="21030"/>
                    </a:cubicBezTo>
                    <a:lnTo>
                      <a:pt x="19690" y="14925"/>
                    </a:lnTo>
                    <a:cubicBezTo>
                      <a:pt x="20742" y="14563"/>
                      <a:pt x="21597" y="13676"/>
                      <a:pt x="21593" y="12959"/>
                    </a:cubicBezTo>
                    <a:lnTo>
                      <a:pt x="21536" y="809"/>
                    </a:lnTo>
                    <a:cubicBezTo>
                      <a:pt x="21532" y="88"/>
                      <a:pt x="20672" y="-208"/>
                      <a:pt x="19620" y="154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îŝḷîḓé-Freeform: Shape 43"/>
              <p:cNvSpPr/>
              <p:nvPr/>
            </p:nvSpPr>
            <p:spPr>
              <a:xfrm>
                <a:off x="4969986" y="2015651"/>
                <a:ext cx="543564" cy="8933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3" h="21188" extrusionOk="0">
                    <a:moveTo>
                      <a:pt x="19620" y="155"/>
                    </a:moveTo>
                    <a:lnTo>
                      <a:pt x="1902" y="6262"/>
                    </a:lnTo>
                    <a:cubicBezTo>
                      <a:pt x="856" y="6623"/>
                      <a:pt x="-4" y="7509"/>
                      <a:pt x="0" y="8230"/>
                    </a:cubicBezTo>
                    <a:lnTo>
                      <a:pt x="57" y="20382"/>
                    </a:lnTo>
                    <a:cubicBezTo>
                      <a:pt x="61" y="21103"/>
                      <a:pt x="926" y="21394"/>
                      <a:pt x="1972" y="21033"/>
                    </a:cubicBezTo>
                    <a:lnTo>
                      <a:pt x="19690" y="14926"/>
                    </a:lnTo>
                    <a:cubicBezTo>
                      <a:pt x="20736" y="14565"/>
                      <a:pt x="21596" y="13679"/>
                      <a:pt x="21592" y="12958"/>
                    </a:cubicBezTo>
                    <a:lnTo>
                      <a:pt x="21535" y="806"/>
                    </a:lnTo>
                    <a:cubicBezTo>
                      <a:pt x="21531" y="85"/>
                      <a:pt x="20666" y="-206"/>
                      <a:pt x="19620" y="155"/>
                    </a:cubicBezTo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îŝḷîḓé-Freeform: Shape 44"/>
              <p:cNvSpPr/>
              <p:nvPr/>
            </p:nvSpPr>
            <p:spPr>
              <a:xfrm>
                <a:off x="4969986" y="2696075"/>
                <a:ext cx="543564" cy="8934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3" h="21187" extrusionOk="0">
                    <a:moveTo>
                      <a:pt x="19620" y="154"/>
                    </a:moveTo>
                    <a:lnTo>
                      <a:pt x="1902" y="6260"/>
                    </a:lnTo>
                    <a:cubicBezTo>
                      <a:pt x="856" y="6621"/>
                      <a:pt x="-4" y="7510"/>
                      <a:pt x="0" y="8227"/>
                    </a:cubicBezTo>
                    <a:lnTo>
                      <a:pt x="57" y="20381"/>
                    </a:lnTo>
                    <a:cubicBezTo>
                      <a:pt x="60" y="21098"/>
                      <a:pt x="926" y="21393"/>
                      <a:pt x="1972" y="21032"/>
                    </a:cubicBezTo>
                    <a:lnTo>
                      <a:pt x="19690" y="14926"/>
                    </a:lnTo>
                    <a:cubicBezTo>
                      <a:pt x="20736" y="14565"/>
                      <a:pt x="21596" y="13676"/>
                      <a:pt x="21593" y="12959"/>
                    </a:cubicBezTo>
                    <a:lnTo>
                      <a:pt x="21535" y="805"/>
                    </a:lnTo>
                    <a:cubicBezTo>
                      <a:pt x="21532" y="88"/>
                      <a:pt x="20666" y="-207"/>
                      <a:pt x="19620" y="154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îŝḷîḓé-Freeform: Shape 45"/>
              <p:cNvSpPr/>
              <p:nvPr/>
            </p:nvSpPr>
            <p:spPr>
              <a:xfrm>
                <a:off x="4969986" y="3397120"/>
                <a:ext cx="543574" cy="8934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4" h="21187" extrusionOk="0">
                    <a:moveTo>
                      <a:pt x="19621" y="154"/>
                    </a:moveTo>
                    <a:lnTo>
                      <a:pt x="1903" y="6260"/>
                    </a:lnTo>
                    <a:cubicBezTo>
                      <a:pt x="857" y="6620"/>
                      <a:pt x="-3" y="7510"/>
                      <a:pt x="0" y="8231"/>
                    </a:cubicBezTo>
                    <a:lnTo>
                      <a:pt x="58" y="20381"/>
                    </a:lnTo>
                    <a:cubicBezTo>
                      <a:pt x="61" y="21098"/>
                      <a:pt x="927" y="21393"/>
                      <a:pt x="1973" y="21032"/>
                    </a:cubicBezTo>
                    <a:lnTo>
                      <a:pt x="19691" y="14926"/>
                    </a:lnTo>
                    <a:cubicBezTo>
                      <a:pt x="20737" y="14565"/>
                      <a:pt x="21597" y="13676"/>
                      <a:pt x="21594" y="12959"/>
                    </a:cubicBezTo>
                    <a:lnTo>
                      <a:pt x="21536" y="808"/>
                    </a:lnTo>
                    <a:cubicBezTo>
                      <a:pt x="21533" y="87"/>
                      <a:pt x="20667" y="-207"/>
                      <a:pt x="19621" y="154"/>
                    </a:cubicBezTo>
                  </a:path>
                </a:pathLst>
              </a:custGeom>
              <a:solidFill>
                <a:schemeClr val="accent3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îŝḷîḓé-Freeform: Shape 46"/>
              <p:cNvSpPr/>
              <p:nvPr/>
            </p:nvSpPr>
            <p:spPr>
              <a:xfrm>
                <a:off x="4372036" y="2366172"/>
                <a:ext cx="543565" cy="8933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3" h="21188" extrusionOk="0">
                    <a:moveTo>
                      <a:pt x="19620" y="155"/>
                    </a:moveTo>
                    <a:lnTo>
                      <a:pt x="1902" y="6262"/>
                    </a:lnTo>
                    <a:cubicBezTo>
                      <a:pt x="856" y="6623"/>
                      <a:pt x="-4" y="7508"/>
                      <a:pt x="0" y="8230"/>
                    </a:cubicBezTo>
                    <a:lnTo>
                      <a:pt x="57" y="20382"/>
                    </a:lnTo>
                    <a:cubicBezTo>
                      <a:pt x="61" y="21103"/>
                      <a:pt x="926" y="21394"/>
                      <a:pt x="1973" y="21033"/>
                    </a:cubicBezTo>
                    <a:lnTo>
                      <a:pt x="19690" y="14926"/>
                    </a:lnTo>
                    <a:cubicBezTo>
                      <a:pt x="20736" y="14565"/>
                      <a:pt x="21596" y="13679"/>
                      <a:pt x="21592" y="12958"/>
                    </a:cubicBezTo>
                    <a:lnTo>
                      <a:pt x="21535" y="806"/>
                    </a:lnTo>
                    <a:cubicBezTo>
                      <a:pt x="21531" y="85"/>
                      <a:pt x="20666" y="-206"/>
                      <a:pt x="19620" y="155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ŝḷîḓé-Freeform: Shape 47"/>
              <p:cNvSpPr/>
              <p:nvPr/>
            </p:nvSpPr>
            <p:spPr>
              <a:xfrm>
                <a:off x="4372036" y="3046598"/>
                <a:ext cx="543565" cy="8934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3" h="21187" extrusionOk="0">
                    <a:moveTo>
                      <a:pt x="19619" y="155"/>
                    </a:moveTo>
                    <a:lnTo>
                      <a:pt x="1902" y="6261"/>
                    </a:lnTo>
                    <a:cubicBezTo>
                      <a:pt x="856" y="6622"/>
                      <a:pt x="-4" y="7511"/>
                      <a:pt x="0" y="8228"/>
                    </a:cubicBezTo>
                    <a:lnTo>
                      <a:pt x="57" y="20382"/>
                    </a:lnTo>
                    <a:cubicBezTo>
                      <a:pt x="61" y="21099"/>
                      <a:pt x="926" y="21394"/>
                      <a:pt x="1972" y="21033"/>
                    </a:cubicBezTo>
                    <a:lnTo>
                      <a:pt x="19690" y="14927"/>
                    </a:lnTo>
                    <a:cubicBezTo>
                      <a:pt x="20736" y="14566"/>
                      <a:pt x="21596" y="13677"/>
                      <a:pt x="21592" y="12960"/>
                    </a:cubicBezTo>
                    <a:lnTo>
                      <a:pt x="21535" y="806"/>
                    </a:lnTo>
                    <a:cubicBezTo>
                      <a:pt x="21531" y="88"/>
                      <a:pt x="20666" y="-206"/>
                      <a:pt x="19619" y="155"/>
                    </a:cubicBezTo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ŝḷîḓé-Freeform: Shape 48"/>
              <p:cNvSpPr/>
              <p:nvPr/>
            </p:nvSpPr>
            <p:spPr>
              <a:xfrm>
                <a:off x="4372036" y="3747642"/>
                <a:ext cx="543575" cy="8934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4" h="21187" extrusionOk="0">
                    <a:moveTo>
                      <a:pt x="19621" y="154"/>
                    </a:moveTo>
                    <a:lnTo>
                      <a:pt x="1903" y="6260"/>
                    </a:lnTo>
                    <a:cubicBezTo>
                      <a:pt x="857" y="6620"/>
                      <a:pt x="-3" y="7510"/>
                      <a:pt x="0" y="8231"/>
                    </a:cubicBezTo>
                    <a:lnTo>
                      <a:pt x="58" y="20381"/>
                    </a:lnTo>
                    <a:cubicBezTo>
                      <a:pt x="61" y="21098"/>
                      <a:pt x="927" y="21393"/>
                      <a:pt x="1973" y="21032"/>
                    </a:cubicBezTo>
                    <a:lnTo>
                      <a:pt x="19691" y="14926"/>
                    </a:lnTo>
                    <a:cubicBezTo>
                      <a:pt x="20737" y="14565"/>
                      <a:pt x="21597" y="13676"/>
                      <a:pt x="21594" y="12959"/>
                    </a:cubicBezTo>
                    <a:lnTo>
                      <a:pt x="21536" y="809"/>
                    </a:lnTo>
                    <a:cubicBezTo>
                      <a:pt x="21533" y="88"/>
                      <a:pt x="20667" y="-207"/>
                      <a:pt x="19621" y="154"/>
                    </a:cubicBezTo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îŝḷîḓé-Freeform: Shape 31"/>
              <p:cNvSpPr/>
              <p:nvPr/>
            </p:nvSpPr>
            <p:spPr>
              <a:xfrm>
                <a:off x="6165883" y="1665129"/>
                <a:ext cx="543425" cy="8933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4" h="21186" extrusionOk="0">
                    <a:moveTo>
                      <a:pt x="1973" y="155"/>
                    </a:moveTo>
                    <a:lnTo>
                      <a:pt x="19691" y="6261"/>
                    </a:lnTo>
                    <a:cubicBezTo>
                      <a:pt x="20742" y="6623"/>
                      <a:pt x="21597" y="7507"/>
                      <a:pt x="21594" y="8228"/>
                    </a:cubicBezTo>
                    <a:lnTo>
                      <a:pt x="21536" y="20379"/>
                    </a:lnTo>
                    <a:cubicBezTo>
                      <a:pt x="21533" y="21100"/>
                      <a:pt x="20672" y="21393"/>
                      <a:pt x="19621" y="21031"/>
                    </a:cubicBezTo>
                    <a:lnTo>
                      <a:pt x="1903" y="14925"/>
                    </a:lnTo>
                    <a:cubicBezTo>
                      <a:pt x="852" y="14563"/>
                      <a:pt x="-3" y="13679"/>
                      <a:pt x="0" y="12958"/>
                    </a:cubicBezTo>
                    <a:lnTo>
                      <a:pt x="58" y="807"/>
                    </a:lnTo>
                    <a:cubicBezTo>
                      <a:pt x="61" y="86"/>
                      <a:pt x="922" y="-207"/>
                      <a:pt x="1973" y="155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îŝḷîḓé-Freeform: Shape 32"/>
              <p:cNvSpPr/>
              <p:nvPr/>
            </p:nvSpPr>
            <p:spPr>
              <a:xfrm>
                <a:off x="6165884" y="2366172"/>
                <a:ext cx="543443" cy="8934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3" h="21185" extrusionOk="0">
                    <a:moveTo>
                      <a:pt x="1973" y="154"/>
                    </a:moveTo>
                    <a:lnTo>
                      <a:pt x="19689" y="6259"/>
                    </a:lnTo>
                    <a:cubicBezTo>
                      <a:pt x="20740" y="6621"/>
                      <a:pt x="21596" y="7508"/>
                      <a:pt x="21593" y="8226"/>
                    </a:cubicBezTo>
                    <a:lnTo>
                      <a:pt x="21534" y="20378"/>
                    </a:lnTo>
                    <a:cubicBezTo>
                      <a:pt x="21531" y="21096"/>
                      <a:pt x="20670" y="21392"/>
                      <a:pt x="19619" y="21030"/>
                    </a:cubicBezTo>
                    <a:lnTo>
                      <a:pt x="1903" y="14926"/>
                    </a:lnTo>
                    <a:cubicBezTo>
                      <a:pt x="851" y="14563"/>
                      <a:pt x="-4" y="13676"/>
                      <a:pt x="0" y="12958"/>
                    </a:cubicBezTo>
                    <a:lnTo>
                      <a:pt x="58" y="806"/>
                    </a:lnTo>
                    <a:cubicBezTo>
                      <a:pt x="62" y="88"/>
                      <a:pt x="921" y="-208"/>
                      <a:pt x="1973" y="154"/>
                    </a:cubicBezTo>
                  </a:path>
                </a:pathLst>
              </a:custGeom>
              <a:solidFill>
                <a:schemeClr val="accent2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îŝḷîḓé-Freeform: Shape 33"/>
              <p:cNvSpPr/>
              <p:nvPr/>
            </p:nvSpPr>
            <p:spPr>
              <a:xfrm>
                <a:off x="6165883" y="3046598"/>
                <a:ext cx="543425" cy="8934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4" h="21185" extrusionOk="0">
                    <a:moveTo>
                      <a:pt x="1973" y="154"/>
                    </a:moveTo>
                    <a:lnTo>
                      <a:pt x="19691" y="6259"/>
                    </a:lnTo>
                    <a:cubicBezTo>
                      <a:pt x="20742" y="6621"/>
                      <a:pt x="21597" y="7508"/>
                      <a:pt x="21594" y="8229"/>
                    </a:cubicBezTo>
                    <a:lnTo>
                      <a:pt x="21536" y="20379"/>
                    </a:lnTo>
                    <a:cubicBezTo>
                      <a:pt x="21533" y="21096"/>
                      <a:pt x="20672" y="21392"/>
                      <a:pt x="19621" y="21030"/>
                    </a:cubicBezTo>
                    <a:lnTo>
                      <a:pt x="1903" y="14925"/>
                    </a:lnTo>
                    <a:cubicBezTo>
                      <a:pt x="852" y="14563"/>
                      <a:pt x="-3" y="13676"/>
                      <a:pt x="0" y="12959"/>
                    </a:cubicBezTo>
                    <a:lnTo>
                      <a:pt x="58" y="809"/>
                    </a:lnTo>
                    <a:cubicBezTo>
                      <a:pt x="61" y="88"/>
                      <a:pt x="922" y="-208"/>
                      <a:pt x="1973" y="154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îŝḷîḓé-Freeform: Shape 34"/>
              <p:cNvSpPr/>
              <p:nvPr/>
            </p:nvSpPr>
            <p:spPr>
              <a:xfrm>
                <a:off x="6763833" y="2015651"/>
                <a:ext cx="543584" cy="8933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4" h="21188" extrusionOk="0">
                    <a:moveTo>
                      <a:pt x="1973" y="155"/>
                    </a:moveTo>
                    <a:lnTo>
                      <a:pt x="19691" y="6262"/>
                    </a:lnTo>
                    <a:cubicBezTo>
                      <a:pt x="20736" y="6623"/>
                      <a:pt x="21597" y="7509"/>
                      <a:pt x="21594" y="8230"/>
                    </a:cubicBezTo>
                    <a:lnTo>
                      <a:pt x="21536" y="20382"/>
                    </a:lnTo>
                    <a:cubicBezTo>
                      <a:pt x="21532" y="21103"/>
                      <a:pt x="20667" y="21394"/>
                      <a:pt x="19621" y="21033"/>
                    </a:cubicBezTo>
                    <a:lnTo>
                      <a:pt x="1903" y="14926"/>
                    </a:lnTo>
                    <a:cubicBezTo>
                      <a:pt x="858" y="14565"/>
                      <a:pt x="-3" y="13679"/>
                      <a:pt x="0" y="12958"/>
                    </a:cubicBezTo>
                    <a:lnTo>
                      <a:pt x="58" y="806"/>
                    </a:lnTo>
                    <a:cubicBezTo>
                      <a:pt x="62" y="85"/>
                      <a:pt x="927" y="-206"/>
                      <a:pt x="1973" y="155"/>
                    </a:cubicBezTo>
                  </a:path>
                </a:pathLst>
              </a:custGeom>
              <a:solidFill>
                <a:schemeClr val="accent3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ŝḷîḓé-Freeform: Shape 35"/>
              <p:cNvSpPr/>
              <p:nvPr/>
            </p:nvSpPr>
            <p:spPr>
              <a:xfrm>
                <a:off x="6763833" y="2696075"/>
                <a:ext cx="543543" cy="8934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3" h="21187" extrusionOk="0">
                    <a:moveTo>
                      <a:pt x="1973" y="154"/>
                    </a:moveTo>
                    <a:lnTo>
                      <a:pt x="19691" y="6260"/>
                    </a:lnTo>
                    <a:cubicBezTo>
                      <a:pt x="20737" y="6621"/>
                      <a:pt x="21597" y="7510"/>
                      <a:pt x="21593" y="8227"/>
                    </a:cubicBezTo>
                    <a:lnTo>
                      <a:pt x="21535" y="20381"/>
                    </a:lnTo>
                    <a:cubicBezTo>
                      <a:pt x="21532" y="21098"/>
                      <a:pt x="20667" y="21393"/>
                      <a:pt x="19620" y="21032"/>
                    </a:cubicBezTo>
                    <a:lnTo>
                      <a:pt x="1902" y="14926"/>
                    </a:lnTo>
                    <a:cubicBezTo>
                      <a:pt x="856" y="14565"/>
                      <a:pt x="-3" y="13676"/>
                      <a:pt x="0" y="12959"/>
                    </a:cubicBezTo>
                    <a:lnTo>
                      <a:pt x="58" y="805"/>
                    </a:lnTo>
                    <a:cubicBezTo>
                      <a:pt x="61" y="88"/>
                      <a:pt x="926" y="-207"/>
                      <a:pt x="1973" y="154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îŝḷîḓé-Freeform: Shape 36"/>
              <p:cNvSpPr/>
              <p:nvPr/>
            </p:nvSpPr>
            <p:spPr>
              <a:xfrm>
                <a:off x="6763833" y="3397120"/>
                <a:ext cx="543584" cy="8934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4" h="21187" extrusionOk="0">
                    <a:moveTo>
                      <a:pt x="1974" y="154"/>
                    </a:moveTo>
                    <a:lnTo>
                      <a:pt x="19691" y="6260"/>
                    </a:lnTo>
                    <a:cubicBezTo>
                      <a:pt x="20737" y="6620"/>
                      <a:pt x="21597" y="7510"/>
                      <a:pt x="21594" y="8231"/>
                    </a:cubicBezTo>
                    <a:lnTo>
                      <a:pt x="21536" y="20381"/>
                    </a:lnTo>
                    <a:cubicBezTo>
                      <a:pt x="21533" y="21098"/>
                      <a:pt x="20668" y="21393"/>
                      <a:pt x="19621" y="21032"/>
                    </a:cubicBezTo>
                    <a:lnTo>
                      <a:pt x="1904" y="14926"/>
                    </a:lnTo>
                    <a:cubicBezTo>
                      <a:pt x="858" y="14565"/>
                      <a:pt x="-3" y="13676"/>
                      <a:pt x="0" y="12959"/>
                    </a:cubicBezTo>
                    <a:lnTo>
                      <a:pt x="59" y="808"/>
                    </a:lnTo>
                    <a:cubicBezTo>
                      <a:pt x="62" y="87"/>
                      <a:pt x="928" y="-207"/>
                      <a:pt x="1974" y="154"/>
                    </a:cubicBezTo>
                  </a:path>
                </a:pathLst>
              </a:custGeom>
              <a:solidFill>
                <a:schemeClr val="accent3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îŝḷîḓé-Freeform: Shape 37"/>
              <p:cNvSpPr/>
              <p:nvPr/>
            </p:nvSpPr>
            <p:spPr>
              <a:xfrm>
                <a:off x="7358708" y="2366172"/>
                <a:ext cx="543564" cy="8933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3" h="21188" extrusionOk="0">
                    <a:moveTo>
                      <a:pt x="1973" y="155"/>
                    </a:moveTo>
                    <a:lnTo>
                      <a:pt x="19690" y="6262"/>
                    </a:lnTo>
                    <a:cubicBezTo>
                      <a:pt x="20736" y="6623"/>
                      <a:pt x="21597" y="7508"/>
                      <a:pt x="21593" y="8230"/>
                    </a:cubicBezTo>
                    <a:lnTo>
                      <a:pt x="21535" y="20382"/>
                    </a:lnTo>
                    <a:cubicBezTo>
                      <a:pt x="21531" y="21103"/>
                      <a:pt x="20666" y="21394"/>
                      <a:pt x="19620" y="21033"/>
                    </a:cubicBezTo>
                    <a:lnTo>
                      <a:pt x="1902" y="14926"/>
                    </a:lnTo>
                    <a:cubicBezTo>
                      <a:pt x="856" y="14565"/>
                      <a:pt x="-3" y="13679"/>
                      <a:pt x="0" y="12958"/>
                    </a:cubicBezTo>
                    <a:lnTo>
                      <a:pt x="58" y="806"/>
                    </a:lnTo>
                    <a:cubicBezTo>
                      <a:pt x="61" y="85"/>
                      <a:pt x="926" y="-206"/>
                      <a:pt x="1973" y="155"/>
                    </a:cubicBezTo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îŝḷîḓé-Freeform: Shape 38"/>
              <p:cNvSpPr/>
              <p:nvPr/>
            </p:nvSpPr>
            <p:spPr>
              <a:xfrm>
                <a:off x="7361782" y="3046598"/>
                <a:ext cx="543565" cy="8934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3" h="21187" extrusionOk="0">
                    <a:moveTo>
                      <a:pt x="1973" y="155"/>
                    </a:moveTo>
                    <a:lnTo>
                      <a:pt x="19691" y="6261"/>
                    </a:lnTo>
                    <a:cubicBezTo>
                      <a:pt x="20737" y="6622"/>
                      <a:pt x="21596" y="7511"/>
                      <a:pt x="21593" y="8228"/>
                    </a:cubicBezTo>
                    <a:lnTo>
                      <a:pt x="21535" y="20382"/>
                    </a:lnTo>
                    <a:cubicBezTo>
                      <a:pt x="21532" y="21099"/>
                      <a:pt x="20667" y="21394"/>
                      <a:pt x="19620" y="21033"/>
                    </a:cubicBezTo>
                    <a:lnTo>
                      <a:pt x="1903" y="14927"/>
                    </a:lnTo>
                    <a:cubicBezTo>
                      <a:pt x="857" y="14566"/>
                      <a:pt x="-4" y="13677"/>
                      <a:pt x="0" y="12960"/>
                    </a:cubicBezTo>
                    <a:lnTo>
                      <a:pt x="58" y="806"/>
                    </a:lnTo>
                    <a:cubicBezTo>
                      <a:pt x="62" y="88"/>
                      <a:pt x="927" y="-206"/>
                      <a:pt x="1973" y="155"/>
                    </a:cubicBezTo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îŝḷîḓé-Freeform: Shape 39"/>
              <p:cNvSpPr/>
              <p:nvPr/>
            </p:nvSpPr>
            <p:spPr>
              <a:xfrm>
                <a:off x="7361782" y="3747642"/>
                <a:ext cx="543585" cy="8934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4" h="21187" extrusionOk="0">
                    <a:moveTo>
                      <a:pt x="1973" y="154"/>
                    </a:moveTo>
                    <a:lnTo>
                      <a:pt x="19690" y="6260"/>
                    </a:lnTo>
                    <a:cubicBezTo>
                      <a:pt x="20736" y="6620"/>
                      <a:pt x="21597" y="7510"/>
                      <a:pt x="21594" y="8231"/>
                    </a:cubicBezTo>
                    <a:lnTo>
                      <a:pt x="21535" y="20381"/>
                    </a:lnTo>
                    <a:cubicBezTo>
                      <a:pt x="21532" y="21098"/>
                      <a:pt x="20666" y="21393"/>
                      <a:pt x="19620" y="21032"/>
                    </a:cubicBezTo>
                    <a:lnTo>
                      <a:pt x="1902" y="14926"/>
                    </a:lnTo>
                    <a:cubicBezTo>
                      <a:pt x="857" y="14565"/>
                      <a:pt x="-3" y="13676"/>
                      <a:pt x="0" y="12959"/>
                    </a:cubicBezTo>
                    <a:lnTo>
                      <a:pt x="58" y="809"/>
                    </a:lnTo>
                    <a:cubicBezTo>
                      <a:pt x="61" y="88"/>
                      <a:pt x="926" y="-207"/>
                      <a:pt x="1973" y="154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îŝḷîḓé-Freeform: Shape 22"/>
              <p:cNvSpPr/>
              <p:nvPr/>
            </p:nvSpPr>
            <p:spPr>
              <a:xfrm>
                <a:off x="6825691" y="4383754"/>
                <a:ext cx="1043476" cy="5868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4" h="21597" extrusionOk="0">
                    <a:moveTo>
                      <a:pt x="10654" y="0"/>
                    </a:moveTo>
                    <a:cubicBezTo>
                      <a:pt x="10290" y="-1"/>
                      <a:pt x="9927" y="136"/>
                      <a:pt x="9650" y="415"/>
                    </a:cubicBezTo>
                    <a:lnTo>
                      <a:pt x="409" y="9788"/>
                    </a:lnTo>
                    <a:cubicBezTo>
                      <a:pt x="-139" y="10343"/>
                      <a:pt x="-136" y="11252"/>
                      <a:pt x="414" y="11811"/>
                    </a:cubicBezTo>
                    <a:lnTo>
                      <a:pt x="9676" y="21182"/>
                    </a:lnTo>
                    <a:cubicBezTo>
                      <a:pt x="9951" y="21457"/>
                      <a:pt x="10309" y="21596"/>
                      <a:pt x="10668" y="21598"/>
                    </a:cubicBezTo>
                    <a:cubicBezTo>
                      <a:pt x="11031" y="21599"/>
                      <a:pt x="11394" y="21459"/>
                      <a:pt x="11670" y="21177"/>
                    </a:cubicBezTo>
                    <a:lnTo>
                      <a:pt x="20914" y="11805"/>
                    </a:lnTo>
                    <a:cubicBezTo>
                      <a:pt x="21461" y="11251"/>
                      <a:pt x="21460" y="10351"/>
                      <a:pt x="20916" y="9792"/>
                    </a:cubicBezTo>
                    <a:lnTo>
                      <a:pt x="11719" y="490"/>
                    </a:lnTo>
                    <a:lnTo>
                      <a:pt x="11647" y="415"/>
                    </a:lnTo>
                    <a:cubicBezTo>
                      <a:pt x="11374" y="140"/>
                      <a:pt x="11014" y="2"/>
                      <a:pt x="10654" y="0"/>
                    </a:cubicBezTo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îŝḷîḓé-Freeform: Shape 23"/>
              <p:cNvSpPr/>
              <p:nvPr/>
            </p:nvSpPr>
            <p:spPr>
              <a:xfrm>
                <a:off x="6227742" y="4693038"/>
                <a:ext cx="1043546" cy="5868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4" h="21597" extrusionOk="0">
                    <a:moveTo>
                      <a:pt x="10653" y="0"/>
                    </a:moveTo>
                    <a:cubicBezTo>
                      <a:pt x="10291" y="-1"/>
                      <a:pt x="9928" y="138"/>
                      <a:pt x="9653" y="419"/>
                    </a:cubicBezTo>
                    <a:lnTo>
                      <a:pt x="409" y="9792"/>
                    </a:lnTo>
                    <a:cubicBezTo>
                      <a:pt x="-139" y="10347"/>
                      <a:pt x="-136" y="11256"/>
                      <a:pt x="414" y="11809"/>
                    </a:cubicBezTo>
                    <a:lnTo>
                      <a:pt x="9676" y="21180"/>
                    </a:lnTo>
                    <a:cubicBezTo>
                      <a:pt x="9950" y="21458"/>
                      <a:pt x="10310" y="21597"/>
                      <a:pt x="10670" y="21598"/>
                    </a:cubicBezTo>
                    <a:cubicBezTo>
                      <a:pt x="11009" y="21599"/>
                      <a:pt x="11348" y="21477"/>
                      <a:pt x="11616" y="21235"/>
                    </a:cubicBezTo>
                    <a:lnTo>
                      <a:pt x="20920" y="11801"/>
                    </a:lnTo>
                    <a:cubicBezTo>
                      <a:pt x="21461" y="11245"/>
                      <a:pt x="21459" y="10341"/>
                      <a:pt x="20911" y="9792"/>
                    </a:cubicBezTo>
                    <a:lnTo>
                      <a:pt x="11650" y="421"/>
                    </a:lnTo>
                    <a:cubicBezTo>
                      <a:pt x="11376" y="142"/>
                      <a:pt x="11014" y="2"/>
                      <a:pt x="10653" y="0"/>
                    </a:cubicBezTo>
                  </a:path>
                </a:pathLst>
              </a:custGeom>
              <a:solidFill>
                <a:schemeClr val="accent2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îŝḷîḓé-Freeform: Shape 24"/>
              <p:cNvSpPr/>
              <p:nvPr/>
            </p:nvSpPr>
            <p:spPr>
              <a:xfrm>
                <a:off x="5629793" y="5022941"/>
                <a:ext cx="1043601" cy="586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4" h="21597" extrusionOk="0">
                    <a:moveTo>
                      <a:pt x="10655" y="0"/>
                    </a:moveTo>
                    <a:cubicBezTo>
                      <a:pt x="10293" y="-1"/>
                      <a:pt x="9930" y="138"/>
                      <a:pt x="9656" y="415"/>
                    </a:cubicBezTo>
                    <a:lnTo>
                      <a:pt x="408" y="9787"/>
                    </a:lnTo>
                    <a:cubicBezTo>
                      <a:pt x="-136" y="10342"/>
                      <a:pt x="-137" y="11257"/>
                      <a:pt x="414" y="11809"/>
                    </a:cubicBezTo>
                    <a:lnTo>
                      <a:pt x="9675" y="21180"/>
                    </a:lnTo>
                    <a:cubicBezTo>
                      <a:pt x="9948" y="21457"/>
                      <a:pt x="10309" y="21597"/>
                      <a:pt x="10668" y="21598"/>
                    </a:cubicBezTo>
                    <a:cubicBezTo>
                      <a:pt x="11017" y="21599"/>
                      <a:pt x="11365" y="21471"/>
                      <a:pt x="11634" y="21213"/>
                    </a:cubicBezTo>
                    <a:lnTo>
                      <a:pt x="20920" y="11799"/>
                    </a:lnTo>
                    <a:cubicBezTo>
                      <a:pt x="21463" y="11243"/>
                      <a:pt x="21458" y="10344"/>
                      <a:pt x="20914" y="9786"/>
                    </a:cubicBezTo>
                    <a:lnTo>
                      <a:pt x="11648" y="416"/>
                    </a:lnTo>
                    <a:cubicBezTo>
                      <a:pt x="11376" y="141"/>
                      <a:pt x="11016" y="2"/>
                      <a:pt x="10655" y="0"/>
                    </a:cubicBezTo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ŝḷîḓé-Freeform: Shape 25"/>
              <p:cNvSpPr/>
              <p:nvPr/>
            </p:nvSpPr>
            <p:spPr>
              <a:xfrm>
                <a:off x="6227742" y="4053851"/>
                <a:ext cx="1043497" cy="586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2" h="21598" extrusionOk="0">
                    <a:moveTo>
                      <a:pt x="10651" y="0"/>
                    </a:moveTo>
                    <a:cubicBezTo>
                      <a:pt x="10289" y="-1"/>
                      <a:pt x="9926" y="138"/>
                      <a:pt x="9651" y="419"/>
                    </a:cubicBezTo>
                    <a:lnTo>
                      <a:pt x="408" y="9791"/>
                    </a:lnTo>
                    <a:cubicBezTo>
                      <a:pt x="-140" y="10346"/>
                      <a:pt x="-134" y="11255"/>
                      <a:pt x="413" y="11808"/>
                    </a:cubicBezTo>
                    <a:lnTo>
                      <a:pt x="9674" y="21179"/>
                    </a:lnTo>
                    <a:cubicBezTo>
                      <a:pt x="9948" y="21456"/>
                      <a:pt x="10308" y="21596"/>
                      <a:pt x="10668" y="21598"/>
                    </a:cubicBezTo>
                    <a:cubicBezTo>
                      <a:pt x="11031" y="21599"/>
                      <a:pt x="11395" y="21458"/>
                      <a:pt x="11671" y="21180"/>
                    </a:cubicBezTo>
                    <a:lnTo>
                      <a:pt x="20911" y="11808"/>
                    </a:lnTo>
                    <a:cubicBezTo>
                      <a:pt x="21459" y="11253"/>
                      <a:pt x="21460" y="10344"/>
                      <a:pt x="20909" y="9792"/>
                    </a:cubicBezTo>
                    <a:lnTo>
                      <a:pt x="13439" y="2233"/>
                    </a:lnTo>
                    <a:lnTo>
                      <a:pt x="11634" y="408"/>
                    </a:lnTo>
                    <a:cubicBezTo>
                      <a:pt x="11361" y="138"/>
                      <a:pt x="11006" y="1"/>
                      <a:pt x="10651" y="0"/>
                    </a:cubicBezTo>
                  </a:path>
                </a:pathLst>
              </a:custGeom>
              <a:solidFill>
                <a:schemeClr val="accent2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îŝḷîḓé-Freeform: Shape 26"/>
              <p:cNvSpPr/>
              <p:nvPr/>
            </p:nvSpPr>
            <p:spPr>
              <a:xfrm>
                <a:off x="5629793" y="4383754"/>
                <a:ext cx="1043489" cy="586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3" h="21597" extrusionOk="0">
                    <a:moveTo>
                      <a:pt x="10653" y="0"/>
                    </a:moveTo>
                    <a:cubicBezTo>
                      <a:pt x="10290" y="-1"/>
                      <a:pt x="9928" y="137"/>
                      <a:pt x="9653" y="415"/>
                    </a:cubicBezTo>
                    <a:lnTo>
                      <a:pt x="409" y="9789"/>
                    </a:lnTo>
                    <a:cubicBezTo>
                      <a:pt x="-139" y="10343"/>
                      <a:pt x="-136" y="11252"/>
                      <a:pt x="414" y="11810"/>
                    </a:cubicBezTo>
                    <a:lnTo>
                      <a:pt x="9676" y="21183"/>
                    </a:lnTo>
                    <a:cubicBezTo>
                      <a:pt x="9949" y="21458"/>
                      <a:pt x="10309" y="21596"/>
                      <a:pt x="10668" y="21598"/>
                    </a:cubicBezTo>
                    <a:cubicBezTo>
                      <a:pt x="11031" y="21599"/>
                      <a:pt x="11393" y="21460"/>
                      <a:pt x="11669" y="21178"/>
                    </a:cubicBezTo>
                    <a:lnTo>
                      <a:pt x="20913" y="11805"/>
                    </a:lnTo>
                    <a:cubicBezTo>
                      <a:pt x="21461" y="11251"/>
                      <a:pt x="21459" y="10347"/>
                      <a:pt x="20911" y="9789"/>
                    </a:cubicBezTo>
                    <a:lnTo>
                      <a:pt x="11646" y="416"/>
                    </a:lnTo>
                    <a:cubicBezTo>
                      <a:pt x="11374" y="141"/>
                      <a:pt x="11013" y="2"/>
                      <a:pt x="1065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îŝḷîḓé-Freeform: Shape 27"/>
              <p:cNvSpPr/>
              <p:nvPr/>
            </p:nvSpPr>
            <p:spPr>
              <a:xfrm>
                <a:off x="5031843" y="4693038"/>
                <a:ext cx="1043549" cy="5869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4" h="21599" extrusionOk="0">
                    <a:moveTo>
                      <a:pt x="10654" y="0"/>
                    </a:moveTo>
                    <a:cubicBezTo>
                      <a:pt x="10291" y="-1"/>
                      <a:pt x="9928" y="139"/>
                      <a:pt x="9654" y="420"/>
                    </a:cubicBezTo>
                    <a:lnTo>
                      <a:pt x="410" y="9792"/>
                    </a:lnTo>
                    <a:cubicBezTo>
                      <a:pt x="-138" y="10347"/>
                      <a:pt x="-136" y="11255"/>
                      <a:pt x="415" y="11814"/>
                    </a:cubicBezTo>
                    <a:lnTo>
                      <a:pt x="7911" y="19398"/>
                    </a:lnTo>
                    <a:lnTo>
                      <a:pt x="9684" y="21192"/>
                    </a:lnTo>
                    <a:cubicBezTo>
                      <a:pt x="9957" y="21461"/>
                      <a:pt x="10311" y="21597"/>
                      <a:pt x="10667" y="21598"/>
                    </a:cubicBezTo>
                    <a:cubicBezTo>
                      <a:pt x="11031" y="21599"/>
                      <a:pt x="11395" y="21460"/>
                      <a:pt x="11669" y="21180"/>
                    </a:cubicBezTo>
                    <a:lnTo>
                      <a:pt x="20913" y="11809"/>
                    </a:lnTo>
                    <a:cubicBezTo>
                      <a:pt x="21461" y="11254"/>
                      <a:pt x="21462" y="10345"/>
                      <a:pt x="20911" y="9786"/>
                    </a:cubicBezTo>
                    <a:lnTo>
                      <a:pt x="11650" y="421"/>
                    </a:lnTo>
                    <a:cubicBezTo>
                      <a:pt x="11375" y="143"/>
                      <a:pt x="11015" y="1"/>
                      <a:pt x="10654" y="0"/>
                    </a:cubicBezTo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îŝḷîḓé-Freeform: Shape 28"/>
              <p:cNvSpPr/>
              <p:nvPr/>
            </p:nvSpPr>
            <p:spPr>
              <a:xfrm>
                <a:off x="5609174" y="3723947"/>
                <a:ext cx="1043484" cy="5868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6" h="21597" extrusionOk="0">
                    <a:moveTo>
                      <a:pt x="10654" y="0"/>
                    </a:moveTo>
                    <a:cubicBezTo>
                      <a:pt x="10304" y="-1"/>
                      <a:pt x="9953" y="129"/>
                      <a:pt x="9680" y="387"/>
                    </a:cubicBezTo>
                    <a:lnTo>
                      <a:pt x="1838" y="8339"/>
                    </a:lnTo>
                    <a:lnTo>
                      <a:pt x="409" y="9788"/>
                    </a:lnTo>
                    <a:cubicBezTo>
                      <a:pt x="-139" y="10342"/>
                      <a:pt x="-136" y="11251"/>
                      <a:pt x="414" y="11810"/>
                    </a:cubicBezTo>
                    <a:lnTo>
                      <a:pt x="9677" y="21181"/>
                    </a:lnTo>
                    <a:cubicBezTo>
                      <a:pt x="9952" y="21456"/>
                      <a:pt x="10312" y="21596"/>
                      <a:pt x="10672" y="21598"/>
                    </a:cubicBezTo>
                    <a:cubicBezTo>
                      <a:pt x="11034" y="21599"/>
                      <a:pt x="11396" y="21460"/>
                      <a:pt x="11671" y="21182"/>
                    </a:cubicBezTo>
                    <a:lnTo>
                      <a:pt x="20916" y="11810"/>
                    </a:lnTo>
                    <a:cubicBezTo>
                      <a:pt x="21446" y="11268"/>
                      <a:pt x="21461" y="10406"/>
                      <a:pt x="20967" y="9845"/>
                    </a:cubicBezTo>
                    <a:lnTo>
                      <a:pt x="11591" y="362"/>
                    </a:lnTo>
                    <a:cubicBezTo>
                      <a:pt x="11326" y="122"/>
                      <a:pt x="10990" y="2"/>
                      <a:pt x="10654" y="0"/>
                    </a:cubicBezTo>
                  </a:path>
                </a:pathLst>
              </a:custGeom>
              <a:solidFill>
                <a:schemeClr val="accent2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îŝḷîḓé-Freeform: Shape 29"/>
              <p:cNvSpPr/>
              <p:nvPr/>
            </p:nvSpPr>
            <p:spPr>
              <a:xfrm>
                <a:off x="5031843" y="4053851"/>
                <a:ext cx="1043489" cy="586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2" h="21597" extrusionOk="0">
                    <a:moveTo>
                      <a:pt x="10652" y="0"/>
                    </a:moveTo>
                    <a:cubicBezTo>
                      <a:pt x="10289" y="-1"/>
                      <a:pt x="9926" y="139"/>
                      <a:pt x="9652" y="419"/>
                    </a:cubicBezTo>
                    <a:lnTo>
                      <a:pt x="408" y="9792"/>
                    </a:lnTo>
                    <a:cubicBezTo>
                      <a:pt x="-140" y="10347"/>
                      <a:pt x="-134" y="11256"/>
                      <a:pt x="413" y="11809"/>
                    </a:cubicBezTo>
                    <a:lnTo>
                      <a:pt x="9678" y="21180"/>
                    </a:lnTo>
                    <a:cubicBezTo>
                      <a:pt x="9950" y="21458"/>
                      <a:pt x="10309" y="21596"/>
                      <a:pt x="10668" y="21598"/>
                    </a:cubicBezTo>
                    <a:cubicBezTo>
                      <a:pt x="11032" y="21599"/>
                      <a:pt x="11396" y="21460"/>
                      <a:pt x="11671" y="21180"/>
                    </a:cubicBezTo>
                    <a:lnTo>
                      <a:pt x="20911" y="11809"/>
                    </a:lnTo>
                    <a:cubicBezTo>
                      <a:pt x="21459" y="11254"/>
                      <a:pt x="21460" y="10345"/>
                      <a:pt x="20909" y="9792"/>
                    </a:cubicBezTo>
                    <a:lnTo>
                      <a:pt x="11648" y="421"/>
                    </a:lnTo>
                    <a:cubicBezTo>
                      <a:pt x="11374" y="142"/>
                      <a:pt x="11013" y="2"/>
                      <a:pt x="10652" y="0"/>
                    </a:cubicBezTo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îŝḷîḓé-Freeform: Shape 30"/>
              <p:cNvSpPr/>
              <p:nvPr/>
            </p:nvSpPr>
            <p:spPr>
              <a:xfrm>
                <a:off x="4413276" y="4383754"/>
                <a:ext cx="1043592" cy="5868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6" h="21597" extrusionOk="0">
                    <a:moveTo>
                      <a:pt x="10656" y="0"/>
                    </a:moveTo>
                    <a:cubicBezTo>
                      <a:pt x="10293" y="-1"/>
                      <a:pt x="9930" y="137"/>
                      <a:pt x="9656" y="415"/>
                    </a:cubicBezTo>
                    <a:lnTo>
                      <a:pt x="7393" y="2709"/>
                    </a:lnTo>
                    <a:lnTo>
                      <a:pt x="352" y="9847"/>
                    </a:lnTo>
                    <a:cubicBezTo>
                      <a:pt x="-136" y="10407"/>
                      <a:pt x="-118" y="11276"/>
                      <a:pt x="413" y="11809"/>
                    </a:cubicBezTo>
                    <a:lnTo>
                      <a:pt x="9675" y="21180"/>
                    </a:lnTo>
                    <a:cubicBezTo>
                      <a:pt x="9949" y="21458"/>
                      <a:pt x="10308" y="21597"/>
                      <a:pt x="10669" y="21598"/>
                    </a:cubicBezTo>
                    <a:cubicBezTo>
                      <a:pt x="11032" y="21599"/>
                      <a:pt x="11396" y="21460"/>
                      <a:pt x="11671" y="21181"/>
                    </a:cubicBezTo>
                    <a:lnTo>
                      <a:pt x="20916" y="11803"/>
                    </a:lnTo>
                    <a:cubicBezTo>
                      <a:pt x="21464" y="11249"/>
                      <a:pt x="21461" y="10345"/>
                      <a:pt x="20914" y="9786"/>
                    </a:cubicBezTo>
                    <a:lnTo>
                      <a:pt x="11652" y="417"/>
                    </a:lnTo>
                    <a:cubicBezTo>
                      <a:pt x="11378" y="141"/>
                      <a:pt x="11017" y="2"/>
                      <a:pt x="10656" y="0"/>
                    </a:cubicBezTo>
                  </a:path>
                </a:pathLst>
              </a:custGeom>
              <a:solidFill>
                <a:schemeClr val="accent3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" name="Group 49"/>
            <p:cNvGrpSpPr/>
            <p:nvPr/>
          </p:nvGrpSpPr>
          <p:grpSpPr>
            <a:xfrm>
              <a:off x="1307468" y="958494"/>
              <a:ext cx="9613068" cy="2678999"/>
              <a:chOff x="1307468" y="958494"/>
              <a:chExt cx="9613068" cy="2678999"/>
            </a:xfrm>
          </p:grpSpPr>
          <p:cxnSp>
            <p:nvCxnSpPr>
              <p:cNvPr id="18" name="îŝḷîḓé-Straight Connector 61"/>
              <p:cNvCxnSpPr/>
              <p:nvPr/>
            </p:nvCxnSpPr>
            <p:spPr>
              <a:xfrm>
                <a:off x="8472264" y="3637493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51"/>
              <p:cNvGrpSpPr/>
              <p:nvPr/>
            </p:nvGrpSpPr>
            <p:grpSpPr>
              <a:xfrm>
                <a:off x="1307468" y="958494"/>
                <a:ext cx="2713719" cy="2678999"/>
                <a:chOff x="1307468" y="31117"/>
                <a:chExt cx="2713719" cy="2678999"/>
              </a:xfrm>
            </p:grpSpPr>
            <p:sp>
              <p:nvSpPr>
                <p:cNvPr id="16" name="îŝḷîḓé-Rectangle 59"/>
                <p:cNvSpPr/>
                <p:nvPr/>
              </p:nvSpPr>
              <p:spPr>
                <a:xfrm>
                  <a:off x="1410010" y="31117"/>
                  <a:ext cx="2611177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r>
                    <a:rPr lang="zh-CN" altLang="en-US" sz="2000" b="1" dirty="0">
                      <a:solidFill>
                        <a:schemeClr val="accent1"/>
                      </a:solidFill>
                    </a:rPr>
                    <a:t>如何得到小球位置：</a:t>
                  </a:r>
                </a:p>
              </p:txBody>
            </p:sp>
            <p:cxnSp>
              <p:nvCxnSpPr>
                <p:cNvPr id="10" name="îŝḷîḓé-Straight Connector 53"/>
                <p:cNvCxnSpPr/>
                <p:nvPr/>
              </p:nvCxnSpPr>
              <p:spPr>
                <a:xfrm>
                  <a:off x="1307468" y="2710116"/>
                  <a:ext cx="2448272" cy="0"/>
                </a:xfrm>
                <a:prstGeom prst="line">
                  <a:avLst/>
                </a:prstGeom>
                <a:ln>
                  <a:solidFill>
                    <a:schemeClr val="tx1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2" name="îŝḷîḓé-Rectangle 59"/>
          <p:cNvSpPr/>
          <p:nvPr/>
        </p:nvSpPr>
        <p:spPr>
          <a:xfrm>
            <a:off x="1400175" y="2048424"/>
            <a:ext cx="2611177" cy="307777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</a:rPr>
              <a:t>霍夫圆变换</a:t>
            </a:r>
          </a:p>
        </p:txBody>
      </p:sp>
      <p:sp>
        <p:nvSpPr>
          <p:cNvPr id="53" name="îŝḷîḓé-Rectangle 59"/>
          <p:cNvSpPr/>
          <p:nvPr/>
        </p:nvSpPr>
        <p:spPr>
          <a:xfrm>
            <a:off x="1357880" y="3565555"/>
            <a:ext cx="2611177" cy="307777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</a:rPr>
              <a:t>模式匹配</a:t>
            </a:r>
          </a:p>
        </p:txBody>
      </p:sp>
      <p:sp>
        <p:nvSpPr>
          <p:cNvPr id="54" name="îŝḷîḓé-Rectangle 59"/>
          <p:cNvSpPr/>
          <p:nvPr/>
        </p:nvSpPr>
        <p:spPr>
          <a:xfrm>
            <a:off x="1400175" y="2829762"/>
            <a:ext cx="2611177" cy="307777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</a:rPr>
              <a:t>斑点检测</a:t>
            </a:r>
          </a:p>
        </p:txBody>
      </p:sp>
    </p:spTree>
    <p:extLst>
      <p:ext uri="{BB962C8B-B14F-4D97-AF65-F5344CB8AC3E}">
        <p14:creationId xmlns:p14="http://schemas.microsoft.com/office/powerpoint/2010/main" val="34438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箭头 1"/>
          <p:cNvSpPr/>
          <p:nvPr/>
        </p:nvSpPr>
        <p:spPr>
          <a:xfrm>
            <a:off x="297950" y="341200"/>
            <a:ext cx="729465" cy="41096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1528" y="254295"/>
            <a:ext cx="3626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600" dirty="0">
                <a:cs typeface="+mn-ea"/>
                <a:sym typeface="+mn-lt"/>
              </a:rPr>
              <a:t>校正器选型</a:t>
            </a:r>
          </a:p>
        </p:txBody>
      </p:sp>
      <p:grpSp>
        <p:nvGrpSpPr>
          <p:cNvPr id="4" name="01b15570-37da-4695-aeb6-ad43a5f2bcce"/>
          <p:cNvGrpSpPr>
            <a:grpSpLocks noChangeAspect="1"/>
          </p:cNvGrpSpPr>
          <p:nvPr/>
        </p:nvGrpSpPr>
        <p:grpSpPr>
          <a:xfrm>
            <a:off x="1297636" y="1184637"/>
            <a:ext cx="9613068" cy="4651362"/>
            <a:chOff x="1307468" y="958494"/>
            <a:chExt cx="9613068" cy="4651362"/>
          </a:xfrm>
        </p:grpSpPr>
        <p:grpSp>
          <p:nvGrpSpPr>
            <p:cNvPr id="5" name="Group 2"/>
            <p:cNvGrpSpPr/>
            <p:nvPr/>
          </p:nvGrpSpPr>
          <p:grpSpPr>
            <a:xfrm>
              <a:off x="4372036" y="1665129"/>
              <a:ext cx="3533331" cy="3944727"/>
              <a:chOff x="4372036" y="1665129"/>
              <a:chExt cx="3533331" cy="3944727"/>
            </a:xfrm>
          </p:grpSpPr>
          <p:sp>
            <p:nvSpPr>
              <p:cNvPr id="25" name="îŝḷîḓé-Freeform: Shape 40"/>
              <p:cNvSpPr/>
              <p:nvPr/>
            </p:nvSpPr>
            <p:spPr>
              <a:xfrm>
                <a:off x="5567936" y="1665129"/>
                <a:ext cx="543435" cy="8933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3" h="21186" extrusionOk="0">
                    <a:moveTo>
                      <a:pt x="19619" y="155"/>
                    </a:moveTo>
                    <a:lnTo>
                      <a:pt x="1903" y="6261"/>
                    </a:lnTo>
                    <a:cubicBezTo>
                      <a:pt x="851" y="6623"/>
                      <a:pt x="-4" y="7507"/>
                      <a:pt x="0" y="8228"/>
                    </a:cubicBezTo>
                    <a:lnTo>
                      <a:pt x="57" y="20379"/>
                    </a:lnTo>
                    <a:cubicBezTo>
                      <a:pt x="61" y="21100"/>
                      <a:pt x="921" y="21393"/>
                      <a:pt x="1973" y="21031"/>
                    </a:cubicBezTo>
                    <a:lnTo>
                      <a:pt x="19689" y="14925"/>
                    </a:lnTo>
                    <a:cubicBezTo>
                      <a:pt x="20741" y="14563"/>
                      <a:pt x="21596" y="13679"/>
                      <a:pt x="21593" y="12958"/>
                    </a:cubicBezTo>
                    <a:lnTo>
                      <a:pt x="21535" y="807"/>
                    </a:lnTo>
                    <a:cubicBezTo>
                      <a:pt x="21532" y="86"/>
                      <a:pt x="20671" y="-207"/>
                      <a:pt x="19619" y="155"/>
                    </a:cubicBezTo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ŝḷîḓé-Freeform: Shape 41"/>
              <p:cNvSpPr/>
              <p:nvPr/>
            </p:nvSpPr>
            <p:spPr>
              <a:xfrm>
                <a:off x="5567936" y="2366172"/>
                <a:ext cx="543435" cy="8934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3" h="21185" extrusionOk="0">
                    <a:moveTo>
                      <a:pt x="19620" y="154"/>
                    </a:moveTo>
                    <a:lnTo>
                      <a:pt x="1904" y="6259"/>
                    </a:lnTo>
                    <a:cubicBezTo>
                      <a:pt x="852" y="6621"/>
                      <a:pt x="-3" y="7508"/>
                      <a:pt x="0" y="8226"/>
                    </a:cubicBezTo>
                    <a:lnTo>
                      <a:pt x="58" y="20378"/>
                    </a:lnTo>
                    <a:cubicBezTo>
                      <a:pt x="61" y="21096"/>
                      <a:pt x="922" y="21392"/>
                      <a:pt x="1974" y="21030"/>
                    </a:cubicBezTo>
                    <a:lnTo>
                      <a:pt x="19690" y="14926"/>
                    </a:lnTo>
                    <a:cubicBezTo>
                      <a:pt x="20742" y="14563"/>
                      <a:pt x="21597" y="13676"/>
                      <a:pt x="21593" y="12958"/>
                    </a:cubicBezTo>
                    <a:lnTo>
                      <a:pt x="21536" y="806"/>
                    </a:lnTo>
                    <a:cubicBezTo>
                      <a:pt x="21532" y="88"/>
                      <a:pt x="20672" y="-208"/>
                      <a:pt x="19620" y="154"/>
                    </a:cubicBezTo>
                  </a:path>
                </a:pathLst>
              </a:custGeom>
              <a:solidFill>
                <a:schemeClr val="accent3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îŝḷîḓé-Freeform: Shape 42"/>
              <p:cNvSpPr/>
              <p:nvPr/>
            </p:nvSpPr>
            <p:spPr>
              <a:xfrm>
                <a:off x="5567936" y="3046598"/>
                <a:ext cx="543435" cy="8934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3" h="21185" extrusionOk="0">
                    <a:moveTo>
                      <a:pt x="19620" y="154"/>
                    </a:moveTo>
                    <a:lnTo>
                      <a:pt x="1904" y="6259"/>
                    </a:lnTo>
                    <a:cubicBezTo>
                      <a:pt x="852" y="6621"/>
                      <a:pt x="-3" y="7508"/>
                      <a:pt x="0" y="8229"/>
                    </a:cubicBezTo>
                    <a:lnTo>
                      <a:pt x="58" y="20379"/>
                    </a:lnTo>
                    <a:cubicBezTo>
                      <a:pt x="61" y="21096"/>
                      <a:pt x="922" y="21392"/>
                      <a:pt x="1974" y="21030"/>
                    </a:cubicBezTo>
                    <a:lnTo>
                      <a:pt x="19690" y="14925"/>
                    </a:lnTo>
                    <a:cubicBezTo>
                      <a:pt x="20742" y="14563"/>
                      <a:pt x="21597" y="13676"/>
                      <a:pt x="21593" y="12959"/>
                    </a:cubicBezTo>
                    <a:lnTo>
                      <a:pt x="21536" y="809"/>
                    </a:lnTo>
                    <a:cubicBezTo>
                      <a:pt x="21532" y="88"/>
                      <a:pt x="20672" y="-208"/>
                      <a:pt x="19620" y="154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îŝḷîḓé-Freeform: Shape 43"/>
              <p:cNvSpPr/>
              <p:nvPr/>
            </p:nvSpPr>
            <p:spPr>
              <a:xfrm>
                <a:off x="4969986" y="2015651"/>
                <a:ext cx="543564" cy="8933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3" h="21188" extrusionOk="0">
                    <a:moveTo>
                      <a:pt x="19620" y="155"/>
                    </a:moveTo>
                    <a:lnTo>
                      <a:pt x="1902" y="6262"/>
                    </a:lnTo>
                    <a:cubicBezTo>
                      <a:pt x="856" y="6623"/>
                      <a:pt x="-4" y="7509"/>
                      <a:pt x="0" y="8230"/>
                    </a:cubicBezTo>
                    <a:lnTo>
                      <a:pt x="57" y="20382"/>
                    </a:lnTo>
                    <a:cubicBezTo>
                      <a:pt x="61" y="21103"/>
                      <a:pt x="926" y="21394"/>
                      <a:pt x="1972" y="21033"/>
                    </a:cubicBezTo>
                    <a:lnTo>
                      <a:pt x="19690" y="14926"/>
                    </a:lnTo>
                    <a:cubicBezTo>
                      <a:pt x="20736" y="14565"/>
                      <a:pt x="21596" y="13679"/>
                      <a:pt x="21592" y="12958"/>
                    </a:cubicBezTo>
                    <a:lnTo>
                      <a:pt x="21535" y="806"/>
                    </a:lnTo>
                    <a:cubicBezTo>
                      <a:pt x="21531" y="85"/>
                      <a:pt x="20666" y="-206"/>
                      <a:pt x="19620" y="155"/>
                    </a:cubicBezTo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îŝḷîḓé-Freeform: Shape 44"/>
              <p:cNvSpPr/>
              <p:nvPr/>
            </p:nvSpPr>
            <p:spPr>
              <a:xfrm>
                <a:off x="4969986" y="2696075"/>
                <a:ext cx="543564" cy="8934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3" h="21187" extrusionOk="0">
                    <a:moveTo>
                      <a:pt x="19620" y="154"/>
                    </a:moveTo>
                    <a:lnTo>
                      <a:pt x="1902" y="6260"/>
                    </a:lnTo>
                    <a:cubicBezTo>
                      <a:pt x="856" y="6621"/>
                      <a:pt x="-4" y="7510"/>
                      <a:pt x="0" y="8227"/>
                    </a:cubicBezTo>
                    <a:lnTo>
                      <a:pt x="57" y="20381"/>
                    </a:lnTo>
                    <a:cubicBezTo>
                      <a:pt x="60" y="21098"/>
                      <a:pt x="926" y="21393"/>
                      <a:pt x="1972" y="21032"/>
                    </a:cubicBezTo>
                    <a:lnTo>
                      <a:pt x="19690" y="14926"/>
                    </a:lnTo>
                    <a:cubicBezTo>
                      <a:pt x="20736" y="14565"/>
                      <a:pt x="21596" y="13676"/>
                      <a:pt x="21593" y="12959"/>
                    </a:cubicBezTo>
                    <a:lnTo>
                      <a:pt x="21535" y="805"/>
                    </a:lnTo>
                    <a:cubicBezTo>
                      <a:pt x="21532" y="88"/>
                      <a:pt x="20666" y="-207"/>
                      <a:pt x="19620" y="154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îŝḷîḓé-Freeform: Shape 45"/>
              <p:cNvSpPr/>
              <p:nvPr/>
            </p:nvSpPr>
            <p:spPr>
              <a:xfrm>
                <a:off x="4969986" y="3397120"/>
                <a:ext cx="543574" cy="8934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4" h="21187" extrusionOk="0">
                    <a:moveTo>
                      <a:pt x="19621" y="154"/>
                    </a:moveTo>
                    <a:lnTo>
                      <a:pt x="1903" y="6260"/>
                    </a:lnTo>
                    <a:cubicBezTo>
                      <a:pt x="857" y="6620"/>
                      <a:pt x="-3" y="7510"/>
                      <a:pt x="0" y="8231"/>
                    </a:cubicBezTo>
                    <a:lnTo>
                      <a:pt x="58" y="20381"/>
                    </a:lnTo>
                    <a:cubicBezTo>
                      <a:pt x="61" y="21098"/>
                      <a:pt x="927" y="21393"/>
                      <a:pt x="1973" y="21032"/>
                    </a:cubicBezTo>
                    <a:lnTo>
                      <a:pt x="19691" y="14926"/>
                    </a:lnTo>
                    <a:cubicBezTo>
                      <a:pt x="20737" y="14565"/>
                      <a:pt x="21597" y="13676"/>
                      <a:pt x="21594" y="12959"/>
                    </a:cubicBezTo>
                    <a:lnTo>
                      <a:pt x="21536" y="808"/>
                    </a:lnTo>
                    <a:cubicBezTo>
                      <a:pt x="21533" y="87"/>
                      <a:pt x="20667" y="-207"/>
                      <a:pt x="19621" y="154"/>
                    </a:cubicBezTo>
                  </a:path>
                </a:pathLst>
              </a:custGeom>
              <a:solidFill>
                <a:schemeClr val="accent3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îŝḷîḓé-Freeform: Shape 46"/>
              <p:cNvSpPr/>
              <p:nvPr/>
            </p:nvSpPr>
            <p:spPr>
              <a:xfrm>
                <a:off x="4372036" y="2366172"/>
                <a:ext cx="543565" cy="8933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3" h="21188" extrusionOk="0">
                    <a:moveTo>
                      <a:pt x="19620" y="155"/>
                    </a:moveTo>
                    <a:lnTo>
                      <a:pt x="1902" y="6262"/>
                    </a:lnTo>
                    <a:cubicBezTo>
                      <a:pt x="856" y="6623"/>
                      <a:pt x="-4" y="7508"/>
                      <a:pt x="0" y="8230"/>
                    </a:cubicBezTo>
                    <a:lnTo>
                      <a:pt x="57" y="20382"/>
                    </a:lnTo>
                    <a:cubicBezTo>
                      <a:pt x="61" y="21103"/>
                      <a:pt x="926" y="21394"/>
                      <a:pt x="1973" y="21033"/>
                    </a:cubicBezTo>
                    <a:lnTo>
                      <a:pt x="19690" y="14926"/>
                    </a:lnTo>
                    <a:cubicBezTo>
                      <a:pt x="20736" y="14565"/>
                      <a:pt x="21596" y="13679"/>
                      <a:pt x="21592" y="12958"/>
                    </a:cubicBezTo>
                    <a:lnTo>
                      <a:pt x="21535" y="806"/>
                    </a:lnTo>
                    <a:cubicBezTo>
                      <a:pt x="21531" y="85"/>
                      <a:pt x="20666" y="-206"/>
                      <a:pt x="19620" y="155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ŝḷîḓé-Freeform: Shape 47"/>
              <p:cNvSpPr/>
              <p:nvPr/>
            </p:nvSpPr>
            <p:spPr>
              <a:xfrm>
                <a:off x="4372036" y="3046598"/>
                <a:ext cx="543565" cy="8934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3" h="21187" extrusionOk="0">
                    <a:moveTo>
                      <a:pt x="19619" y="155"/>
                    </a:moveTo>
                    <a:lnTo>
                      <a:pt x="1902" y="6261"/>
                    </a:lnTo>
                    <a:cubicBezTo>
                      <a:pt x="856" y="6622"/>
                      <a:pt x="-4" y="7511"/>
                      <a:pt x="0" y="8228"/>
                    </a:cubicBezTo>
                    <a:lnTo>
                      <a:pt x="57" y="20382"/>
                    </a:lnTo>
                    <a:cubicBezTo>
                      <a:pt x="61" y="21099"/>
                      <a:pt x="926" y="21394"/>
                      <a:pt x="1972" y="21033"/>
                    </a:cubicBezTo>
                    <a:lnTo>
                      <a:pt x="19690" y="14927"/>
                    </a:lnTo>
                    <a:cubicBezTo>
                      <a:pt x="20736" y="14566"/>
                      <a:pt x="21596" y="13677"/>
                      <a:pt x="21592" y="12960"/>
                    </a:cubicBezTo>
                    <a:lnTo>
                      <a:pt x="21535" y="806"/>
                    </a:lnTo>
                    <a:cubicBezTo>
                      <a:pt x="21531" y="88"/>
                      <a:pt x="20666" y="-206"/>
                      <a:pt x="19619" y="155"/>
                    </a:cubicBezTo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ŝḷîḓé-Freeform: Shape 48"/>
              <p:cNvSpPr/>
              <p:nvPr/>
            </p:nvSpPr>
            <p:spPr>
              <a:xfrm>
                <a:off x="4372036" y="3747642"/>
                <a:ext cx="543575" cy="8934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4" h="21187" extrusionOk="0">
                    <a:moveTo>
                      <a:pt x="19621" y="154"/>
                    </a:moveTo>
                    <a:lnTo>
                      <a:pt x="1903" y="6260"/>
                    </a:lnTo>
                    <a:cubicBezTo>
                      <a:pt x="857" y="6620"/>
                      <a:pt x="-3" y="7510"/>
                      <a:pt x="0" y="8231"/>
                    </a:cubicBezTo>
                    <a:lnTo>
                      <a:pt x="58" y="20381"/>
                    </a:lnTo>
                    <a:cubicBezTo>
                      <a:pt x="61" y="21098"/>
                      <a:pt x="927" y="21393"/>
                      <a:pt x="1973" y="21032"/>
                    </a:cubicBezTo>
                    <a:lnTo>
                      <a:pt x="19691" y="14926"/>
                    </a:lnTo>
                    <a:cubicBezTo>
                      <a:pt x="20737" y="14565"/>
                      <a:pt x="21597" y="13676"/>
                      <a:pt x="21594" y="12959"/>
                    </a:cubicBezTo>
                    <a:lnTo>
                      <a:pt x="21536" y="809"/>
                    </a:lnTo>
                    <a:cubicBezTo>
                      <a:pt x="21533" y="88"/>
                      <a:pt x="20667" y="-207"/>
                      <a:pt x="19621" y="154"/>
                    </a:cubicBezTo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îŝḷîḓé-Freeform: Shape 31"/>
              <p:cNvSpPr/>
              <p:nvPr/>
            </p:nvSpPr>
            <p:spPr>
              <a:xfrm>
                <a:off x="6165883" y="1665129"/>
                <a:ext cx="543425" cy="8933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4" h="21186" extrusionOk="0">
                    <a:moveTo>
                      <a:pt x="1973" y="155"/>
                    </a:moveTo>
                    <a:lnTo>
                      <a:pt x="19691" y="6261"/>
                    </a:lnTo>
                    <a:cubicBezTo>
                      <a:pt x="20742" y="6623"/>
                      <a:pt x="21597" y="7507"/>
                      <a:pt x="21594" y="8228"/>
                    </a:cubicBezTo>
                    <a:lnTo>
                      <a:pt x="21536" y="20379"/>
                    </a:lnTo>
                    <a:cubicBezTo>
                      <a:pt x="21533" y="21100"/>
                      <a:pt x="20672" y="21393"/>
                      <a:pt x="19621" y="21031"/>
                    </a:cubicBezTo>
                    <a:lnTo>
                      <a:pt x="1903" y="14925"/>
                    </a:lnTo>
                    <a:cubicBezTo>
                      <a:pt x="852" y="14563"/>
                      <a:pt x="-3" y="13679"/>
                      <a:pt x="0" y="12958"/>
                    </a:cubicBezTo>
                    <a:lnTo>
                      <a:pt x="58" y="807"/>
                    </a:lnTo>
                    <a:cubicBezTo>
                      <a:pt x="61" y="86"/>
                      <a:pt x="922" y="-207"/>
                      <a:pt x="1973" y="155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îŝḷîḓé-Freeform: Shape 32"/>
              <p:cNvSpPr/>
              <p:nvPr/>
            </p:nvSpPr>
            <p:spPr>
              <a:xfrm>
                <a:off x="6165884" y="2366172"/>
                <a:ext cx="543443" cy="8934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3" h="21185" extrusionOk="0">
                    <a:moveTo>
                      <a:pt x="1973" y="154"/>
                    </a:moveTo>
                    <a:lnTo>
                      <a:pt x="19689" y="6259"/>
                    </a:lnTo>
                    <a:cubicBezTo>
                      <a:pt x="20740" y="6621"/>
                      <a:pt x="21596" y="7508"/>
                      <a:pt x="21593" y="8226"/>
                    </a:cubicBezTo>
                    <a:lnTo>
                      <a:pt x="21534" y="20378"/>
                    </a:lnTo>
                    <a:cubicBezTo>
                      <a:pt x="21531" y="21096"/>
                      <a:pt x="20670" y="21392"/>
                      <a:pt x="19619" y="21030"/>
                    </a:cubicBezTo>
                    <a:lnTo>
                      <a:pt x="1903" y="14926"/>
                    </a:lnTo>
                    <a:cubicBezTo>
                      <a:pt x="851" y="14563"/>
                      <a:pt x="-4" y="13676"/>
                      <a:pt x="0" y="12958"/>
                    </a:cubicBezTo>
                    <a:lnTo>
                      <a:pt x="58" y="806"/>
                    </a:lnTo>
                    <a:cubicBezTo>
                      <a:pt x="62" y="88"/>
                      <a:pt x="921" y="-208"/>
                      <a:pt x="1973" y="154"/>
                    </a:cubicBezTo>
                  </a:path>
                </a:pathLst>
              </a:custGeom>
              <a:solidFill>
                <a:schemeClr val="accent2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îŝḷîḓé-Freeform: Shape 33"/>
              <p:cNvSpPr/>
              <p:nvPr/>
            </p:nvSpPr>
            <p:spPr>
              <a:xfrm>
                <a:off x="6165883" y="3046598"/>
                <a:ext cx="543425" cy="8934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4" h="21185" extrusionOk="0">
                    <a:moveTo>
                      <a:pt x="1973" y="154"/>
                    </a:moveTo>
                    <a:lnTo>
                      <a:pt x="19691" y="6259"/>
                    </a:lnTo>
                    <a:cubicBezTo>
                      <a:pt x="20742" y="6621"/>
                      <a:pt x="21597" y="7508"/>
                      <a:pt x="21594" y="8229"/>
                    </a:cubicBezTo>
                    <a:lnTo>
                      <a:pt x="21536" y="20379"/>
                    </a:lnTo>
                    <a:cubicBezTo>
                      <a:pt x="21533" y="21096"/>
                      <a:pt x="20672" y="21392"/>
                      <a:pt x="19621" y="21030"/>
                    </a:cubicBezTo>
                    <a:lnTo>
                      <a:pt x="1903" y="14925"/>
                    </a:lnTo>
                    <a:cubicBezTo>
                      <a:pt x="852" y="14563"/>
                      <a:pt x="-3" y="13676"/>
                      <a:pt x="0" y="12959"/>
                    </a:cubicBezTo>
                    <a:lnTo>
                      <a:pt x="58" y="809"/>
                    </a:lnTo>
                    <a:cubicBezTo>
                      <a:pt x="61" y="88"/>
                      <a:pt x="922" y="-208"/>
                      <a:pt x="1973" y="154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îŝḷîḓé-Freeform: Shape 34"/>
              <p:cNvSpPr/>
              <p:nvPr/>
            </p:nvSpPr>
            <p:spPr>
              <a:xfrm>
                <a:off x="6763833" y="2015651"/>
                <a:ext cx="543584" cy="8933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4" h="21188" extrusionOk="0">
                    <a:moveTo>
                      <a:pt x="1973" y="155"/>
                    </a:moveTo>
                    <a:lnTo>
                      <a:pt x="19691" y="6262"/>
                    </a:lnTo>
                    <a:cubicBezTo>
                      <a:pt x="20736" y="6623"/>
                      <a:pt x="21597" y="7509"/>
                      <a:pt x="21594" y="8230"/>
                    </a:cubicBezTo>
                    <a:lnTo>
                      <a:pt x="21536" y="20382"/>
                    </a:lnTo>
                    <a:cubicBezTo>
                      <a:pt x="21532" y="21103"/>
                      <a:pt x="20667" y="21394"/>
                      <a:pt x="19621" y="21033"/>
                    </a:cubicBezTo>
                    <a:lnTo>
                      <a:pt x="1903" y="14926"/>
                    </a:lnTo>
                    <a:cubicBezTo>
                      <a:pt x="858" y="14565"/>
                      <a:pt x="-3" y="13679"/>
                      <a:pt x="0" y="12958"/>
                    </a:cubicBezTo>
                    <a:lnTo>
                      <a:pt x="58" y="806"/>
                    </a:lnTo>
                    <a:cubicBezTo>
                      <a:pt x="62" y="85"/>
                      <a:pt x="927" y="-206"/>
                      <a:pt x="1973" y="155"/>
                    </a:cubicBezTo>
                  </a:path>
                </a:pathLst>
              </a:custGeom>
              <a:solidFill>
                <a:schemeClr val="accent3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ŝḷîḓé-Freeform: Shape 35"/>
              <p:cNvSpPr/>
              <p:nvPr/>
            </p:nvSpPr>
            <p:spPr>
              <a:xfrm>
                <a:off x="6763833" y="2696075"/>
                <a:ext cx="543543" cy="8934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3" h="21187" extrusionOk="0">
                    <a:moveTo>
                      <a:pt x="1973" y="154"/>
                    </a:moveTo>
                    <a:lnTo>
                      <a:pt x="19691" y="6260"/>
                    </a:lnTo>
                    <a:cubicBezTo>
                      <a:pt x="20737" y="6621"/>
                      <a:pt x="21597" y="7510"/>
                      <a:pt x="21593" y="8227"/>
                    </a:cubicBezTo>
                    <a:lnTo>
                      <a:pt x="21535" y="20381"/>
                    </a:lnTo>
                    <a:cubicBezTo>
                      <a:pt x="21532" y="21098"/>
                      <a:pt x="20667" y="21393"/>
                      <a:pt x="19620" y="21032"/>
                    </a:cubicBezTo>
                    <a:lnTo>
                      <a:pt x="1902" y="14926"/>
                    </a:lnTo>
                    <a:cubicBezTo>
                      <a:pt x="856" y="14565"/>
                      <a:pt x="-3" y="13676"/>
                      <a:pt x="0" y="12959"/>
                    </a:cubicBezTo>
                    <a:lnTo>
                      <a:pt x="58" y="805"/>
                    </a:lnTo>
                    <a:cubicBezTo>
                      <a:pt x="61" y="88"/>
                      <a:pt x="926" y="-207"/>
                      <a:pt x="1973" y="154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îŝḷîḓé-Freeform: Shape 36"/>
              <p:cNvSpPr/>
              <p:nvPr/>
            </p:nvSpPr>
            <p:spPr>
              <a:xfrm>
                <a:off x="6763833" y="3397120"/>
                <a:ext cx="543584" cy="8934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4" h="21187" extrusionOk="0">
                    <a:moveTo>
                      <a:pt x="1974" y="154"/>
                    </a:moveTo>
                    <a:lnTo>
                      <a:pt x="19691" y="6260"/>
                    </a:lnTo>
                    <a:cubicBezTo>
                      <a:pt x="20737" y="6620"/>
                      <a:pt x="21597" y="7510"/>
                      <a:pt x="21594" y="8231"/>
                    </a:cubicBezTo>
                    <a:lnTo>
                      <a:pt x="21536" y="20381"/>
                    </a:lnTo>
                    <a:cubicBezTo>
                      <a:pt x="21533" y="21098"/>
                      <a:pt x="20668" y="21393"/>
                      <a:pt x="19621" y="21032"/>
                    </a:cubicBezTo>
                    <a:lnTo>
                      <a:pt x="1904" y="14926"/>
                    </a:lnTo>
                    <a:cubicBezTo>
                      <a:pt x="858" y="14565"/>
                      <a:pt x="-3" y="13676"/>
                      <a:pt x="0" y="12959"/>
                    </a:cubicBezTo>
                    <a:lnTo>
                      <a:pt x="59" y="808"/>
                    </a:lnTo>
                    <a:cubicBezTo>
                      <a:pt x="62" y="87"/>
                      <a:pt x="928" y="-207"/>
                      <a:pt x="1974" y="154"/>
                    </a:cubicBezTo>
                  </a:path>
                </a:pathLst>
              </a:custGeom>
              <a:solidFill>
                <a:schemeClr val="accent3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îŝḷîḓé-Freeform: Shape 37"/>
              <p:cNvSpPr/>
              <p:nvPr/>
            </p:nvSpPr>
            <p:spPr>
              <a:xfrm>
                <a:off x="7358708" y="2366172"/>
                <a:ext cx="543564" cy="8933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3" h="21188" extrusionOk="0">
                    <a:moveTo>
                      <a:pt x="1973" y="155"/>
                    </a:moveTo>
                    <a:lnTo>
                      <a:pt x="19690" y="6262"/>
                    </a:lnTo>
                    <a:cubicBezTo>
                      <a:pt x="20736" y="6623"/>
                      <a:pt x="21597" y="7508"/>
                      <a:pt x="21593" y="8230"/>
                    </a:cubicBezTo>
                    <a:lnTo>
                      <a:pt x="21535" y="20382"/>
                    </a:lnTo>
                    <a:cubicBezTo>
                      <a:pt x="21531" y="21103"/>
                      <a:pt x="20666" y="21394"/>
                      <a:pt x="19620" y="21033"/>
                    </a:cubicBezTo>
                    <a:lnTo>
                      <a:pt x="1902" y="14926"/>
                    </a:lnTo>
                    <a:cubicBezTo>
                      <a:pt x="856" y="14565"/>
                      <a:pt x="-3" y="13679"/>
                      <a:pt x="0" y="12958"/>
                    </a:cubicBezTo>
                    <a:lnTo>
                      <a:pt x="58" y="806"/>
                    </a:lnTo>
                    <a:cubicBezTo>
                      <a:pt x="61" y="85"/>
                      <a:pt x="926" y="-206"/>
                      <a:pt x="1973" y="155"/>
                    </a:cubicBezTo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îŝḷîḓé-Freeform: Shape 38"/>
              <p:cNvSpPr/>
              <p:nvPr/>
            </p:nvSpPr>
            <p:spPr>
              <a:xfrm>
                <a:off x="7361782" y="3046598"/>
                <a:ext cx="543565" cy="8934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3" h="21187" extrusionOk="0">
                    <a:moveTo>
                      <a:pt x="1973" y="155"/>
                    </a:moveTo>
                    <a:lnTo>
                      <a:pt x="19691" y="6261"/>
                    </a:lnTo>
                    <a:cubicBezTo>
                      <a:pt x="20737" y="6622"/>
                      <a:pt x="21596" y="7511"/>
                      <a:pt x="21593" y="8228"/>
                    </a:cubicBezTo>
                    <a:lnTo>
                      <a:pt x="21535" y="20382"/>
                    </a:lnTo>
                    <a:cubicBezTo>
                      <a:pt x="21532" y="21099"/>
                      <a:pt x="20667" y="21394"/>
                      <a:pt x="19620" y="21033"/>
                    </a:cubicBezTo>
                    <a:lnTo>
                      <a:pt x="1903" y="14927"/>
                    </a:lnTo>
                    <a:cubicBezTo>
                      <a:pt x="857" y="14566"/>
                      <a:pt x="-4" y="13677"/>
                      <a:pt x="0" y="12960"/>
                    </a:cubicBezTo>
                    <a:lnTo>
                      <a:pt x="58" y="806"/>
                    </a:lnTo>
                    <a:cubicBezTo>
                      <a:pt x="62" y="88"/>
                      <a:pt x="927" y="-206"/>
                      <a:pt x="1973" y="155"/>
                    </a:cubicBezTo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îŝḷîḓé-Freeform: Shape 39"/>
              <p:cNvSpPr/>
              <p:nvPr/>
            </p:nvSpPr>
            <p:spPr>
              <a:xfrm>
                <a:off x="7361782" y="3747642"/>
                <a:ext cx="543585" cy="8934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4" h="21187" extrusionOk="0">
                    <a:moveTo>
                      <a:pt x="1973" y="154"/>
                    </a:moveTo>
                    <a:lnTo>
                      <a:pt x="19690" y="6260"/>
                    </a:lnTo>
                    <a:cubicBezTo>
                      <a:pt x="20736" y="6620"/>
                      <a:pt x="21597" y="7510"/>
                      <a:pt x="21594" y="8231"/>
                    </a:cubicBezTo>
                    <a:lnTo>
                      <a:pt x="21535" y="20381"/>
                    </a:lnTo>
                    <a:cubicBezTo>
                      <a:pt x="21532" y="21098"/>
                      <a:pt x="20666" y="21393"/>
                      <a:pt x="19620" y="21032"/>
                    </a:cubicBezTo>
                    <a:lnTo>
                      <a:pt x="1902" y="14926"/>
                    </a:lnTo>
                    <a:cubicBezTo>
                      <a:pt x="857" y="14565"/>
                      <a:pt x="-3" y="13676"/>
                      <a:pt x="0" y="12959"/>
                    </a:cubicBezTo>
                    <a:lnTo>
                      <a:pt x="58" y="809"/>
                    </a:lnTo>
                    <a:cubicBezTo>
                      <a:pt x="61" y="88"/>
                      <a:pt x="926" y="-207"/>
                      <a:pt x="1973" y="154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îŝḷîḓé-Freeform: Shape 22"/>
              <p:cNvSpPr/>
              <p:nvPr/>
            </p:nvSpPr>
            <p:spPr>
              <a:xfrm>
                <a:off x="6825691" y="4383754"/>
                <a:ext cx="1043476" cy="5868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4" h="21597" extrusionOk="0">
                    <a:moveTo>
                      <a:pt x="10654" y="0"/>
                    </a:moveTo>
                    <a:cubicBezTo>
                      <a:pt x="10290" y="-1"/>
                      <a:pt x="9927" y="136"/>
                      <a:pt x="9650" y="415"/>
                    </a:cubicBezTo>
                    <a:lnTo>
                      <a:pt x="409" y="9788"/>
                    </a:lnTo>
                    <a:cubicBezTo>
                      <a:pt x="-139" y="10343"/>
                      <a:pt x="-136" y="11252"/>
                      <a:pt x="414" y="11811"/>
                    </a:cubicBezTo>
                    <a:lnTo>
                      <a:pt x="9676" y="21182"/>
                    </a:lnTo>
                    <a:cubicBezTo>
                      <a:pt x="9951" y="21457"/>
                      <a:pt x="10309" y="21596"/>
                      <a:pt x="10668" y="21598"/>
                    </a:cubicBezTo>
                    <a:cubicBezTo>
                      <a:pt x="11031" y="21599"/>
                      <a:pt x="11394" y="21459"/>
                      <a:pt x="11670" y="21177"/>
                    </a:cubicBezTo>
                    <a:lnTo>
                      <a:pt x="20914" y="11805"/>
                    </a:lnTo>
                    <a:cubicBezTo>
                      <a:pt x="21461" y="11251"/>
                      <a:pt x="21460" y="10351"/>
                      <a:pt x="20916" y="9792"/>
                    </a:cubicBezTo>
                    <a:lnTo>
                      <a:pt x="11719" y="490"/>
                    </a:lnTo>
                    <a:lnTo>
                      <a:pt x="11647" y="415"/>
                    </a:lnTo>
                    <a:cubicBezTo>
                      <a:pt x="11374" y="140"/>
                      <a:pt x="11014" y="2"/>
                      <a:pt x="10654" y="0"/>
                    </a:cubicBezTo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îŝḷîḓé-Freeform: Shape 23"/>
              <p:cNvSpPr/>
              <p:nvPr/>
            </p:nvSpPr>
            <p:spPr>
              <a:xfrm>
                <a:off x="6227742" y="4693038"/>
                <a:ext cx="1043546" cy="5868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4" h="21597" extrusionOk="0">
                    <a:moveTo>
                      <a:pt x="10653" y="0"/>
                    </a:moveTo>
                    <a:cubicBezTo>
                      <a:pt x="10291" y="-1"/>
                      <a:pt x="9928" y="138"/>
                      <a:pt x="9653" y="419"/>
                    </a:cubicBezTo>
                    <a:lnTo>
                      <a:pt x="409" y="9792"/>
                    </a:lnTo>
                    <a:cubicBezTo>
                      <a:pt x="-139" y="10347"/>
                      <a:pt x="-136" y="11256"/>
                      <a:pt x="414" y="11809"/>
                    </a:cubicBezTo>
                    <a:lnTo>
                      <a:pt x="9676" y="21180"/>
                    </a:lnTo>
                    <a:cubicBezTo>
                      <a:pt x="9950" y="21458"/>
                      <a:pt x="10310" y="21597"/>
                      <a:pt x="10670" y="21598"/>
                    </a:cubicBezTo>
                    <a:cubicBezTo>
                      <a:pt x="11009" y="21599"/>
                      <a:pt x="11348" y="21477"/>
                      <a:pt x="11616" y="21235"/>
                    </a:cubicBezTo>
                    <a:lnTo>
                      <a:pt x="20920" y="11801"/>
                    </a:lnTo>
                    <a:cubicBezTo>
                      <a:pt x="21461" y="11245"/>
                      <a:pt x="21459" y="10341"/>
                      <a:pt x="20911" y="9792"/>
                    </a:cubicBezTo>
                    <a:lnTo>
                      <a:pt x="11650" y="421"/>
                    </a:lnTo>
                    <a:cubicBezTo>
                      <a:pt x="11376" y="142"/>
                      <a:pt x="11014" y="2"/>
                      <a:pt x="10653" y="0"/>
                    </a:cubicBezTo>
                  </a:path>
                </a:pathLst>
              </a:custGeom>
              <a:solidFill>
                <a:schemeClr val="accent2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îŝḷîḓé-Freeform: Shape 24"/>
              <p:cNvSpPr/>
              <p:nvPr/>
            </p:nvSpPr>
            <p:spPr>
              <a:xfrm>
                <a:off x="5629793" y="5022941"/>
                <a:ext cx="1043601" cy="586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4" h="21597" extrusionOk="0">
                    <a:moveTo>
                      <a:pt x="10655" y="0"/>
                    </a:moveTo>
                    <a:cubicBezTo>
                      <a:pt x="10293" y="-1"/>
                      <a:pt x="9930" y="138"/>
                      <a:pt x="9656" y="415"/>
                    </a:cubicBezTo>
                    <a:lnTo>
                      <a:pt x="408" y="9787"/>
                    </a:lnTo>
                    <a:cubicBezTo>
                      <a:pt x="-136" y="10342"/>
                      <a:pt x="-137" y="11257"/>
                      <a:pt x="414" y="11809"/>
                    </a:cubicBezTo>
                    <a:lnTo>
                      <a:pt x="9675" y="21180"/>
                    </a:lnTo>
                    <a:cubicBezTo>
                      <a:pt x="9948" y="21457"/>
                      <a:pt x="10309" y="21597"/>
                      <a:pt x="10668" y="21598"/>
                    </a:cubicBezTo>
                    <a:cubicBezTo>
                      <a:pt x="11017" y="21599"/>
                      <a:pt x="11365" y="21471"/>
                      <a:pt x="11634" y="21213"/>
                    </a:cubicBezTo>
                    <a:lnTo>
                      <a:pt x="20920" y="11799"/>
                    </a:lnTo>
                    <a:cubicBezTo>
                      <a:pt x="21463" y="11243"/>
                      <a:pt x="21458" y="10344"/>
                      <a:pt x="20914" y="9786"/>
                    </a:cubicBezTo>
                    <a:lnTo>
                      <a:pt x="11648" y="416"/>
                    </a:lnTo>
                    <a:cubicBezTo>
                      <a:pt x="11376" y="141"/>
                      <a:pt x="11016" y="2"/>
                      <a:pt x="10655" y="0"/>
                    </a:cubicBezTo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ŝḷîḓé-Freeform: Shape 25"/>
              <p:cNvSpPr/>
              <p:nvPr/>
            </p:nvSpPr>
            <p:spPr>
              <a:xfrm>
                <a:off x="6227742" y="4053851"/>
                <a:ext cx="1043497" cy="586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2" h="21598" extrusionOk="0">
                    <a:moveTo>
                      <a:pt x="10651" y="0"/>
                    </a:moveTo>
                    <a:cubicBezTo>
                      <a:pt x="10289" y="-1"/>
                      <a:pt x="9926" y="138"/>
                      <a:pt x="9651" y="419"/>
                    </a:cubicBezTo>
                    <a:lnTo>
                      <a:pt x="408" y="9791"/>
                    </a:lnTo>
                    <a:cubicBezTo>
                      <a:pt x="-140" y="10346"/>
                      <a:pt x="-134" y="11255"/>
                      <a:pt x="413" y="11808"/>
                    </a:cubicBezTo>
                    <a:lnTo>
                      <a:pt x="9674" y="21179"/>
                    </a:lnTo>
                    <a:cubicBezTo>
                      <a:pt x="9948" y="21456"/>
                      <a:pt x="10308" y="21596"/>
                      <a:pt x="10668" y="21598"/>
                    </a:cubicBezTo>
                    <a:cubicBezTo>
                      <a:pt x="11031" y="21599"/>
                      <a:pt x="11395" y="21458"/>
                      <a:pt x="11671" y="21180"/>
                    </a:cubicBezTo>
                    <a:lnTo>
                      <a:pt x="20911" y="11808"/>
                    </a:lnTo>
                    <a:cubicBezTo>
                      <a:pt x="21459" y="11253"/>
                      <a:pt x="21460" y="10344"/>
                      <a:pt x="20909" y="9792"/>
                    </a:cubicBezTo>
                    <a:lnTo>
                      <a:pt x="13439" y="2233"/>
                    </a:lnTo>
                    <a:lnTo>
                      <a:pt x="11634" y="408"/>
                    </a:lnTo>
                    <a:cubicBezTo>
                      <a:pt x="11361" y="138"/>
                      <a:pt x="11006" y="1"/>
                      <a:pt x="10651" y="0"/>
                    </a:cubicBezTo>
                  </a:path>
                </a:pathLst>
              </a:custGeom>
              <a:solidFill>
                <a:schemeClr val="accent2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îŝḷîḓé-Freeform: Shape 26"/>
              <p:cNvSpPr/>
              <p:nvPr/>
            </p:nvSpPr>
            <p:spPr>
              <a:xfrm>
                <a:off x="5629793" y="4383754"/>
                <a:ext cx="1043489" cy="586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3" h="21597" extrusionOk="0">
                    <a:moveTo>
                      <a:pt x="10653" y="0"/>
                    </a:moveTo>
                    <a:cubicBezTo>
                      <a:pt x="10290" y="-1"/>
                      <a:pt x="9928" y="137"/>
                      <a:pt x="9653" y="415"/>
                    </a:cubicBezTo>
                    <a:lnTo>
                      <a:pt x="409" y="9789"/>
                    </a:lnTo>
                    <a:cubicBezTo>
                      <a:pt x="-139" y="10343"/>
                      <a:pt x="-136" y="11252"/>
                      <a:pt x="414" y="11810"/>
                    </a:cubicBezTo>
                    <a:lnTo>
                      <a:pt x="9676" y="21183"/>
                    </a:lnTo>
                    <a:cubicBezTo>
                      <a:pt x="9949" y="21458"/>
                      <a:pt x="10309" y="21596"/>
                      <a:pt x="10668" y="21598"/>
                    </a:cubicBezTo>
                    <a:cubicBezTo>
                      <a:pt x="11031" y="21599"/>
                      <a:pt x="11393" y="21460"/>
                      <a:pt x="11669" y="21178"/>
                    </a:cubicBezTo>
                    <a:lnTo>
                      <a:pt x="20913" y="11805"/>
                    </a:lnTo>
                    <a:cubicBezTo>
                      <a:pt x="21461" y="11251"/>
                      <a:pt x="21459" y="10347"/>
                      <a:pt x="20911" y="9789"/>
                    </a:cubicBezTo>
                    <a:lnTo>
                      <a:pt x="11646" y="416"/>
                    </a:lnTo>
                    <a:cubicBezTo>
                      <a:pt x="11374" y="141"/>
                      <a:pt x="11013" y="2"/>
                      <a:pt x="1065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îŝḷîḓé-Freeform: Shape 27"/>
              <p:cNvSpPr/>
              <p:nvPr/>
            </p:nvSpPr>
            <p:spPr>
              <a:xfrm>
                <a:off x="5031843" y="4693038"/>
                <a:ext cx="1043549" cy="5869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4" h="21599" extrusionOk="0">
                    <a:moveTo>
                      <a:pt x="10654" y="0"/>
                    </a:moveTo>
                    <a:cubicBezTo>
                      <a:pt x="10291" y="-1"/>
                      <a:pt x="9928" y="139"/>
                      <a:pt x="9654" y="420"/>
                    </a:cubicBezTo>
                    <a:lnTo>
                      <a:pt x="410" y="9792"/>
                    </a:lnTo>
                    <a:cubicBezTo>
                      <a:pt x="-138" y="10347"/>
                      <a:pt x="-136" y="11255"/>
                      <a:pt x="415" y="11814"/>
                    </a:cubicBezTo>
                    <a:lnTo>
                      <a:pt x="7911" y="19398"/>
                    </a:lnTo>
                    <a:lnTo>
                      <a:pt x="9684" y="21192"/>
                    </a:lnTo>
                    <a:cubicBezTo>
                      <a:pt x="9957" y="21461"/>
                      <a:pt x="10311" y="21597"/>
                      <a:pt x="10667" y="21598"/>
                    </a:cubicBezTo>
                    <a:cubicBezTo>
                      <a:pt x="11031" y="21599"/>
                      <a:pt x="11395" y="21460"/>
                      <a:pt x="11669" y="21180"/>
                    </a:cubicBezTo>
                    <a:lnTo>
                      <a:pt x="20913" y="11809"/>
                    </a:lnTo>
                    <a:cubicBezTo>
                      <a:pt x="21461" y="11254"/>
                      <a:pt x="21462" y="10345"/>
                      <a:pt x="20911" y="9786"/>
                    </a:cubicBezTo>
                    <a:lnTo>
                      <a:pt x="11650" y="421"/>
                    </a:lnTo>
                    <a:cubicBezTo>
                      <a:pt x="11375" y="143"/>
                      <a:pt x="11015" y="1"/>
                      <a:pt x="10654" y="0"/>
                    </a:cubicBezTo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îŝḷîḓé-Freeform: Shape 28"/>
              <p:cNvSpPr/>
              <p:nvPr/>
            </p:nvSpPr>
            <p:spPr>
              <a:xfrm>
                <a:off x="5609174" y="3723947"/>
                <a:ext cx="1043484" cy="5868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6" h="21597" extrusionOk="0">
                    <a:moveTo>
                      <a:pt x="10654" y="0"/>
                    </a:moveTo>
                    <a:cubicBezTo>
                      <a:pt x="10304" y="-1"/>
                      <a:pt x="9953" y="129"/>
                      <a:pt x="9680" y="387"/>
                    </a:cubicBezTo>
                    <a:lnTo>
                      <a:pt x="1838" y="8339"/>
                    </a:lnTo>
                    <a:lnTo>
                      <a:pt x="409" y="9788"/>
                    </a:lnTo>
                    <a:cubicBezTo>
                      <a:pt x="-139" y="10342"/>
                      <a:pt x="-136" y="11251"/>
                      <a:pt x="414" y="11810"/>
                    </a:cubicBezTo>
                    <a:lnTo>
                      <a:pt x="9677" y="21181"/>
                    </a:lnTo>
                    <a:cubicBezTo>
                      <a:pt x="9952" y="21456"/>
                      <a:pt x="10312" y="21596"/>
                      <a:pt x="10672" y="21598"/>
                    </a:cubicBezTo>
                    <a:cubicBezTo>
                      <a:pt x="11034" y="21599"/>
                      <a:pt x="11396" y="21460"/>
                      <a:pt x="11671" y="21182"/>
                    </a:cubicBezTo>
                    <a:lnTo>
                      <a:pt x="20916" y="11810"/>
                    </a:lnTo>
                    <a:cubicBezTo>
                      <a:pt x="21446" y="11268"/>
                      <a:pt x="21461" y="10406"/>
                      <a:pt x="20967" y="9845"/>
                    </a:cubicBezTo>
                    <a:lnTo>
                      <a:pt x="11591" y="362"/>
                    </a:lnTo>
                    <a:cubicBezTo>
                      <a:pt x="11326" y="122"/>
                      <a:pt x="10990" y="2"/>
                      <a:pt x="10654" y="0"/>
                    </a:cubicBezTo>
                  </a:path>
                </a:pathLst>
              </a:custGeom>
              <a:solidFill>
                <a:schemeClr val="accent2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îŝḷîḓé-Freeform: Shape 29"/>
              <p:cNvSpPr/>
              <p:nvPr/>
            </p:nvSpPr>
            <p:spPr>
              <a:xfrm>
                <a:off x="5031843" y="4053851"/>
                <a:ext cx="1043489" cy="586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2" h="21597" extrusionOk="0">
                    <a:moveTo>
                      <a:pt x="10652" y="0"/>
                    </a:moveTo>
                    <a:cubicBezTo>
                      <a:pt x="10289" y="-1"/>
                      <a:pt x="9926" y="139"/>
                      <a:pt x="9652" y="419"/>
                    </a:cubicBezTo>
                    <a:lnTo>
                      <a:pt x="408" y="9792"/>
                    </a:lnTo>
                    <a:cubicBezTo>
                      <a:pt x="-140" y="10347"/>
                      <a:pt x="-134" y="11256"/>
                      <a:pt x="413" y="11809"/>
                    </a:cubicBezTo>
                    <a:lnTo>
                      <a:pt x="9678" y="21180"/>
                    </a:lnTo>
                    <a:cubicBezTo>
                      <a:pt x="9950" y="21458"/>
                      <a:pt x="10309" y="21596"/>
                      <a:pt x="10668" y="21598"/>
                    </a:cubicBezTo>
                    <a:cubicBezTo>
                      <a:pt x="11032" y="21599"/>
                      <a:pt x="11396" y="21460"/>
                      <a:pt x="11671" y="21180"/>
                    </a:cubicBezTo>
                    <a:lnTo>
                      <a:pt x="20911" y="11809"/>
                    </a:lnTo>
                    <a:cubicBezTo>
                      <a:pt x="21459" y="11254"/>
                      <a:pt x="21460" y="10345"/>
                      <a:pt x="20909" y="9792"/>
                    </a:cubicBezTo>
                    <a:lnTo>
                      <a:pt x="11648" y="421"/>
                    </a:lnTo>
                    <a:cubicBezTo>
                      <a:pt x="11374" y="142"/>
                      <a:pt x="11013" y="2"/>
                      <a:pt x="10652" y="0"/>
                    </a:cubicBezTo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îŝḷîḓé-Freeform: Shape 30"/>
              <p:cNvSpPr/>
              <p:nvPr/>
            </p:nvSpPr>
            <p:spPr>
              <a:xfrm>
                <a:off x="4413276" y="4383754"/>
                <a:ext cx="1043592" cy="5868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6" h="21597" extrusionOk="0">
                    <a:moveTo>
                      <a:pt x="10656" y="0"/>
                    </a:moveTo>
                    <a:cubicBezTo>
                      <a:pt x="10293" y="-1"/>
                      <a:pt x="9930" y="137"/>
                      <a:pt x="9656" y="415"/>
                    </a:cubicBezTo>
                    <a:lnTo>
                      <a:pt x="7393" y="2709"/>
                    </a:lnTo>
                    <a:lnTo>
                      <a:pt x="352" y="9847"/>
                    </a:lnTo>
                    <a:cubicBezTo>
                      <a:pt x="-136" y="10407"/>
                      <a:pt x="-118" y="11276"/>
                      <a:pt x="413" y="11809"/>
                    </a:cubicBezTo>
                    <a:lnTo>
                      <a:pt x="9675" y="21180"/>
                    </a:lnTo>
                    <a:cubicBezTo>
                      <a:pt x="9949" y="21458"/>
                      <a:pt x="10308" y="21597"/>
                      <a:pt x="10669" y="21598"/>
                    </a:cubicBezTo>
                    <a:cubicBezTo>
                      <a:pt x="11032" y="21599"/>
                      <a:pt x="11396" y="21460"/>
                      <a:pt x="11671" y="21181"/>
                    </a:cubicBezTo>
                    <a:lnTo>
                      <a:pt x="20916" y="11803"/>
                    </a:lnTo>
                    <a:cubicBezTo>
                      <a:pt x="21464" y="11249"/>
                      <a:pt x="21461" y="10345"/>
                      <a:pt x="20914" y="9786"/>
                    </a:cubicBezTo>
                    <a:lnTo>
                      <a:pt x="11652" y="417"/>
                    </a:lnTo>
                    <a:cubicBezTo>
                      <a:pt x="11378" y="141"/>
                      <a:pt x="11017" y="2"/>
                      <a:pt x="10656" y="0"/>
                    </a:cubicBezTo>
                  </a:path>
                </a:pathLst>
              </a:custGeom>
              <a:solidFill>
                <a:schemeClr val="accent3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" name="Group 49"/>
            <p:cNvGrpSpPr/>
            <p:nvPr/>
          </p:nvGrpSpPr>
          <p:grpSpPr>
            <a:xfrm>
              <a:off x="1307468" y="958494"/>
              <a:ext cx="9613068" cy="2678999"/>
              <a:chOff x="1307468" y="958494"/>
              <a:chExt cx="9613068" cy="2678999"/>
            </a:xfrm>
          </p:grpSpPr>
          <p:cxnSp>
            <p:nvCxnSpPr>
              <p:cNvPr id="18" name="îŝḷîḓé-Straight Connector 61"/>
              <p:cNvCxnSpPr/>
              <p:nvPr/>
            </p:nvCxnSpPr>
            <p:spPr>
              <a:xfrm>
                <a:off x="8472264" y="3637493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51"/>
              <p:cNvGrpSpPr/>
              <p:nvPr/>
            </p:nvGrpSpPr>
            <p:grpSpPr>
              <a:xfrm>
                <a:off x="1307468" y="958494"/>
                <a:ext cx="2713719" cy="2678999"/>
                <a:chOff x="1307468" y="31117"/>
                <a:chExt cx="2713719" cy="2678999"/>
              </a:xfrm>
            </p:grpSpPr>
            <p:sp>
              <p:nvSpPr>
                <p:cNvPr id="16" name="îŝḷîḓé-Rectangle 59"/>
                <p:cNvSpPr/>
                <p:nvPr/>
              </p:nvSpPr>
              <p:spPr>
                <a:xfrm>
                  <a:off x="1410010" y="31117"/>
                  <a:ext cx="2611177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r>
                    <a:rPr lang="zh-CN" altLang="en-US" sz="2000" b="1" dirty="0">
                      <a:solidFill>
                        <a:schemeClr val="accent1"/>
                      </a:solidFill>
                    </a:rPr>
                    <a:t>用什么控制方式：</a:t>
                  </a:r>
                </a:p>
              </p:txBody>
            </p:sp>
            <p:cxnSp>
              <p:nvCxnSpPr>
                <p:cNvPr id="10" name="îŝḷîḓé-Straight Connector 53"/>
                <p:cNvCxnSpPr/>
                <p:nvPr/>
              </p:nvCxnSpPr>
              <p:spPr>
                <a:xfrm>
                  <a:off x="1307468" y="2710116"/>
                  <a:ext cx="2448272" cy="0"/>
                </a:xfrm>
                <a:prstGeom prst="line">
                  <a:avLst/>
                </a:prstGeom>
                <a:ln>
                  <a:solidFill>
                    <a:schemeClr val="tx1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2" name="îŝḷîḓé-Rectangle 59"/>
          <p:cNvSpPr/>
          <p:nvPr/>
        </p:nvSpPr>
        <p:spPr>
          <a:xfrm>
            <a:off x="1400175" y="2048424"/>
            <a:ext cx="2611177" cy="307777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</a:rPr>
              <a:t>模糊控制</a:t>
            </a:r>
          </a:p>
        </p:txBody>
      </p:sp>
      <p:sp>
        <p:nvSpPr>
          <p:cNvPr id="53" name="îŝḷîḓé-Rectangle 59"/>
          <p:cNvSpPr/>
          <p:nvPr/>
        </p:nvSpPr>
        <p:spPr>
          <a:xfrm>
            <a:off x="1418189" y="3565555"/>
            <a:ext cx="2611177" cy="307777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</a:rPr>
              <a:t>PID</a:t>
            </a:r>
            <a:endParaRPr lang="zh-CN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54" name="îŝḷîḓé-Rectangle 59"/>
          <p:cNvSpPr/>
          <p:nvPr/>
        </p:nvSpPr>
        <p:spPr>
          <a:xfrm>
            <a:off x="1400175" y="2829762"/>
            <a:ext cx="2611177" cy="307777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</a:rPr>
              <a:t>神经网络</a:t>
            </a:r>
          </a:p>
        </p:txBody>
      </p:sp>
    </p:spTree>
    <p:extLst>
      <p:ext uri="{BB962C8B-B14F-4D97-AF65-F5344CB8AC3E}">
        <p14:creationId xmlns:p14="http://schemas.microsoft.com/office/powerpoint/2010/main" val="58728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箭头 1"/>
          <p:cNvSpPr/>
          <p:nvPr/>
        </p:nvSpPr>
        <p:spPr>
          <a:xfrm>
            <a:off x="297950" y="341200"/>
            <a:ext cx="729465" cy="41096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1528" y="254295"/>
            <a:ext cx="3626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spc="600" dirty="0">
                <a:cs typeface="+mn-ea"/>
                <a:sym typeface="+mn-lt"/>
              </a:rPr>
              <a:t>PID</a:t>
            </a:r>
            <a:r>
              <a:rPr lang="zh-CN" altLang="en-US" sz="3200" spc="600" dirty="0">
                <a:cs typeface="+mn-ea"/>
                <a:sym typeface="+mn-lt"/>
              </a:rPr>
              <a:t>选型</a:t>
            </a:r>
          </a:p>
        </p:txBody>
      </p:sp>
      <p:grpSp>
        <p:nvGrpSpPr>
          <p:cNvPr id="4" name="01b15570-37da-4695-aeb6-ad43a5f2bcce"/>
          <p:cNvGrpSpPr>
            <a:grpSpLocks noChangeAspect="1"/>
          </p:cNvGrpSpPr>
          <p:nvPr/>
        </p:nvGrpSpPr>
        <p:grpSpPr>
          <a:xfrm>
            <a:off x="1297636" y="1184637"/>
            <a:ext cx="9613068" cy="4651362"/>
            <a:chOff x="1307468" y="958494"/>
            <a:chExt cx="9613068" cy="4651362"/>
          </a:xfrm>
        </p:grpSpPr>
        <p:grpSp>
          <p:nvGrpSpPr>
            <p:cNvPr id="5" name="Group 2"/>
            <p:cNvGrpSpPr/>
            <p:nvPr/>
          </p:nvGrpSpPr>
          <p:grpSpPr>
            <a:xfrm>
              <a:off x="4372036" y="1665129"/>
              <a:ext cx="3533331" cy="3944727"/>
              <a:chOff x="4372036" y="1665129"/>
              <a:chExt cx="3533331" cy="3944727"/>
            </a:xfrm>
          </p:grpSpPr>
          <p:sp>
            <p:nvSpPr>
              <p:cNvPr id="25" name="îŝḷîḓé-Freeform: Shape 40"/>
              <p:cNvSpPr/>
              <p:nvPr/>
            </p:nvSpPr>
            <p:spPr>
              <a:xfrm>
                <a:off x="5567936" y="1665129"/>
                <a:ext cx="543435" cy="8933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3" h="21186" extrusionOk="0">
                    <a:moveTo>
                      <a:pt x="19619" y="155"/>
                    </a:moveTo>
                    <a:lnTo>
                      <a:pt x="1903" y="6261"/>
                    </a:lnTo>
                    <a:cubicBezTo>
                      <a:pt x="851" y="6623"/>
                      <a:pt x="-4" y="7507"/>
                      <a:pt x="0" y="8228"/>
                    </a:cubicBezTo>
                    <a:lnTo>
                      <a:pt x="57" y="20379"/>
                    </a:lnTo>
                    <a:cubicBezTo>
                      <a:pt x="61" y="21100"/>
                      <a:pt x="921" y="21393"/>
                      <a:pt x="1973" y="21031"/>
                    </a:cubicBezTo>
                    <a:lnTo>
                      <a:pt x="19689" y="14925"/>
                    </a:lnTo>
                    <a:cubicBezTo>
                      <a:pt x="20741" y="14563"/>
                      <a:pt x="21596" y="13679"/>
                      <a:pt x="21593" y="12958"/>
                    </a:cubicBezTo>
                    <a:lnTo>
                      <a:pt x="21535" y="807"/>
                    </a:lnTo>
                    <a:cubicBezTo>
                      <a:pt x="21532" y="86"/>
                      <a:pt x="20671" y="-207"/>
                      <a:pt x="19619" y="155"/>
                    </a:cubicBezTo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ŝḷîḓé-Freeform: Shape 41"/>
              <p:cNvSpPr/>
              <p:nvPr/>
            </p:nvSpPr>
            <p:spPr>
              <a:xfrm>
                <a:off x="5567936" y="2366172"/>
                <a:ext cx="543435" cy="8934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3" h="21185" extrusionOk="0">
                    <a:moveTo>
                      <a:pt x="19620" y="154"/>
                    </a:moveTo>
                    <a:lnTo>
                      <a:pt x="1904" y="6259"/>
                    </a:lnTo>
                    <a:cubicBezTo>
                      <a:pt x="852" y="6621"/>
                      <a:pt x="-3" y="7508"/>
                      <a:pt x="0" y="8226"/>
                    </a:cubicBezTo>
                    <a:lnTo>
                      <a:pt x="58" y="20378"/>
                    </a:lnTo>
                    <a:cubicBezTo>
                      <a:pt x="61" y="21096"/>
                      <a:pt x="922" y="21392"/>
                      <a:pt x="1974" y="21030"/>
                    </a:cubicBezTo>
                    <a:lnTo>
                      <a:pt x="19690" y="14926"/>
                    </a:lnTo>
                    <a:cubicBezTo>
                      <a:pt x="20742" y="14563"/>
                      <a:pt x="21597" y="13676"/>
                      <a:pt x="21593" y="12958"/>
                    </a:cubicBezTo>
                    <a:lnTo>
                      <a:pt x="21536" y="806"/>
                    </a:lnTo>
                    <a:cubicBezTo>
                      <a:pt x="21532" y="88"/>
                      <a:pt x="20672" y="-208"/>
                      <a:pt x="19620" y="154"/>
                    </a:cubicBezTo>
                  </a:path>
                </a:pathLst>
              </a:custGeom>
              <a:solidFill>
                <a:schemeClr val="accent3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îŝḷîḓé-Freeform: Shape 42"/>
              <p:cNvSpPr/>
              <p:nvPr/>
            </p:nvSpPr>
            <p:spPr>
              <a:xfrm>
                <a:off x="5567936" y="3046598"/>
                <a:ext cx="543435" cy="8934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3" h="21185" extrusionOk="0">
                    <a:moveTo>
                      <a:pt x="19620" y="154"/>
                    </a:moveTo>
                    <a:lnTo>
                      <a:pt x="1904" y="6259"/>
                    </a:lnTo>
                    <a:cubicBezTo>
                      <a:pt x="852" y="6621"/>
                      <a:pt x="-3" y="7508"/>
                      <a:pt x="0" y="8229"/>
                    </a:cubicBezTo>
                    <a:lnTo>
                      <a:pt x="58" y="20379"/>
                    </a:lnTo>
                    <a:cubicBezTo>
                      <a:pt x="61" y="21096"/>
                      <a:pt x="922" y="21392"/>
                      <a:pt x="1974" y="21030"/>
                    </a:cubicBezTo>
                    <a:lnTo>
                      <a:pt x="19690" y="14925"/>
                    </a:lnTo>
                    <a:cubicBezTo>
                      <a:pt x="20742" y="14563"/>
                      <a:pt x="21597" y="13676"/>
                      <a:pt x="21593" y="12959"/>
                    </a:cubicBezTo>
                    <a:lnTo>
                      <a:pt x="21536" y="809"/>
                    </a:lnTo>
                    <a:cubicBezTo>
                      <a:pt x="21532" y="88"/>
                      <a:pt x="20672" y="-208"/>
                      <a:pt x="19620" y="154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îŝḷîḓé-Freeform: Shape 43"/>
              <p:cNvSpPr/>
              <p:nvPr/>
            </p:nvSpPr>
            <p:spPr>
              <a:xfrm>
                <a:off x="4969986" y="2015651"/>
                <a:ext cx="543564" cy="8933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3" h="21188" extrusionOk="0">
                    <a:moveTo>
                      <a:pt x="19620" y="155"/>
                    </a:moveTo>
                    <a:lnTo>
                      <a:pt x="1902" y="6262"/>
                    </a:lnTo>
                    <a:cubicBezTo>
                      <a:pt x="856" y="6623"/>
                      <a:pt x="-4" y="7509"/>
                      <a:pt x="0" y="8230"/>
                    </a:cubicBezTo>
                    <a:lnTo>
                      <a:pt x="57" y="20382"/>
                    </a:lnTo>
                    <a:cubicBezTo>
                      <a:pt x="61" y="21103"/>
                      <a:pt x="926" y="21394"/>
                      <a:pt x="1972" y="21033"/>
                    </a:cubicBezTo>
                    <a:lnTo>
                      <a:pt x="19690" y="14926"/>
                    </a:lnTo>
                    <a:cubicBezTo>
                      <a:pt x="20736" y="14565"/>
                      <a:pt x="21596" y="13679"/>
                      <a:pt x="21592" y="12958"/>
                    </a:cubicBezTo>
                    <a:lnTo>
                      <a:pt x="21535" y="806"/>
                    </a:lnTo>
                    <a:cubicBezTo>
                      <a:pt x="21531" y="85"/>
                      <a:pt x="20666" y="-206"/>
                      <a:pt x="19620" y="155"/>
                    </a:cubicBezTo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îŝḷîḓé-Freeform: Shape 44"/>
              <p:cNvSpPr/>
              <p:nvPr/>
            </p:nvSpPr>
            <p:spPr>
              <a:xfrm>
                <a:off x="4969986" y="2696075"/>
                <a:ext cx="543564" cy="8934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3" h="21187" extrusionOk="0">
                    <a:moveTo>
                      <a:pt x="19620" y="154"/>
                    </a:moveTo>
                    <a:lnTo>
                      <a:pt x="1902" y="6260"/>
                    </a:lnTo>
                    <a:cubicBezTo>
                      <a:pt x="856" y="6621"/>
                      <a:pt x="-4" y="7510"/>
                      <a:pt x="0" y="8227"/>
                    </a:cubicBezTo>
                    <a:lnTo>
                      <a:pt x="57" y="20381"/>
                    </a:lnTo>
                    <a:cubicBezTo>
                      <a:pt x="60" y="21098"/>
                      <a:pt x="926" y="21393"/>
                      <a:pt x="1972" y="21032"/>
                    </a:cubicBezTo>
                    <a:lnTo>
                      <a:pt x="19690" y="14926"/>
                    </a:lnTo>
                    <a:cubicBezTo>
                      <a:pt x="20736" y="14565"/>
                      <a:pt x="21596" y="13676"/>
                      <a:pt x="21593" y="12959"/>
                    </a:cubicBezTo>
                    <a:lnTo>
                      <a:pt x="21535" y="805"/>
                    </a:lnTo>
                    <a:cubicBezTo>
                      <a:pt x="21532" y="88"/>
                      <a:pt x="20666" y="-207"/>
                      <a:pt x="19620" y="154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îŝḷîḓé-Freeform: Shape 45"/>
              <p:cNvSpPr/>
              <p:nvPr/>
            </p:nvSpPr>
            <p:spPr>
              <a:xfrm>
                <a:off x="4969986" y="3397120"/>
                <a:ext cx="543574" cy="8934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4" h="21187" extrusionOk="0">
                    <a:moveTo>
                      <a:pt x="19621" y="154"/>
                    </a:moveTo>
                    <a:lnTo>
                      <a:pt x="1903" y="6260"/>
                    </a:lnTo>
                    <a:cubicBezTo>
                      <a:pt x="857" y="6620"/>
                      <a:pt x="-3" y="7510"/>
                      <a:pt x="0" y="8231"/>
                    </a:cubicBezTo>
                    <a:lnTo>
                      <a:pt x="58" y="20381"/>
                    </a:lnTo>
                    <a:cubicBezTo>
                      <a:pt x="61" y="21098"/>
                      <a:pt x="927" y="21393"/>
                      <a:pt x="1973" y="21032"/>
                    </a:cubicBezTo>
                    <a:lnTo>
                      <a:pt x="19691" y="14926"/>
                    </a:lnTo>
                    <a:cubicBezTo>
                      <a:pt x="20737" y="14565"/>
                      <a:pt x="21597" y="13676"/>
                      <a:pt x="21594" y="12959"/>
                    </a:cubicBezTo>
                    <a:lnTo>
                      <a:pt x="21536" y="808"/>
                    </a:lnTo>
                    <a:cubicBezTo>
                      <a:pt x="21533" y="87"/>
                      <a:pt x="20667" y="-207"/>
                      <a:pt x="19621" y="154"/>
                    </a:cubicBezTo>
                  </a:path>
                </a:pathLst>
              </a:custGeom>
              <a:solidFill>
                <a:schemeClr val="accent3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îŝḷîḓé-Freeform: Shape 46"/>
              <p:cNvSpPr/>
              <p:nvPr/>
            </p:nvSpPr>
            <p:spPr>
              <a:xfrm>
                <a:off x="4372036" y="2366172"/>
                <a:ext cx="543565" cy="8933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3" h="21188" extrusionOk="0">
                    <a:moveTo>
                      <a:pt x="19620" y="155"/>
                    </a:moveTo>
                    <a:lnTo>
                      <a:pt x="1902" y="6262"/>
                    </a:lnTo>
                    <a:cubicBezTo>
                      <a:pt x="856" y="6623"/>
                      <a:pt x="-4" y="7508"/>
                      <a:pt x="0" y="8230"/>
                    </a:cubicBezTo>
                    <a:lnTo>
                      <a:pt x="57" y="20382"/>
                    </a:lnTo>
                    <a:cubicBezTo>
                      <a:pt x="61" y="21103"/>
                      <a:pt x="926" y="21394"/>
                      <a:pt x="1973" y="21033"/>
                    </a:cubicBezTo>
                    <a:lnTo>
                      <a:pt x="19690" y="14926"/>
                    </a:lnTo>
                    <a:cubicBezTo>
                      <a:pt x="20736" y="14565"/>
                      <a:pt x="21596" y="13679"/>
                      <a:pt x="21592" y="12958"/>
                    </a:cubicBezTo>
                    <a:lnTo>
                      <a:pt x="21535" y="806"/>
                    </a:lnTo>
                    <a:cubicBezTo>
                      <a:pt x="21531" y="85"/>
                      <a:pt x="20666" y="-206"/>
                      <a:pt x="19620" y="155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ŝḷîḓé-Freeform: Shape 47"/>
              <p:cNvSpPr/>
              <p:nvPr/>
            </p:nvSpPr>
            <p:spPr>
              <a:xfrm>
                <a:off x="4372036" y="3046598"/>
                <a:ext cx="543565" cy="8934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3" h="21187" extrusionOk="0">
                    <a:moveTo>
                      <a:pt x="19619" y="155"/>
                    </a:moveTo>
                    <a:lnTo>
                      <a:pt x="1902" y="6261"/>
                    </a:lnTo>
                    <a:cubicBezTo>
                      <a:pt x="856" y="6622"/>
                      <a:pt x="-4" y="7511"/>
                      <a:pt x="0" y="8228"/>
                    </a:cubicBezTo>
                    <a:lnTo>
                      <a:pt x="57" y="20382"/>
                    </a:lnTo>
                    <a:cubicBezTo>
                      <a:pt x="61" y="21099"/>
                      <a:pt x="926" y="21394"/>
                      <a:pt x="1972" y="21033"/>
                    </a:cubicBezTo>
                    <a:lnTo>
                      <a:pt x="19690" y="14927"/>
                    </a:lnTo>
                    <a:cubicBezTo>
                      <a:pt x="20736" y="14566"/>
                      <a:pt x="21596" y="13677"/>
                      <a:pt x="21592" y="12960"/>
                    </a:cubicBezTo>
                    <a:lnTo>
                      <a:pt x="21535" y="806"/>
                    </a:lnTo>
                    <a:cubicBezTo>
                      <a:pt x="21531" y="88"/>
                      <a:pt x="20666" y="-206"/>
                      <a:pt x="19619" y="155"/>
                    </a:cubicBezTo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ŝḷîḓé-Freeform: Shape 48"/>
              <p:cNvSpPr/>
              <p:nvPr/>
            </p:nvSpPr>
            <p:spPr>
              <a:xfrm>
                <a:off x="4372036" y="3747642"/>
                <a:ext cx="543575" cy="8934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4" h="21187" extrusionOk="0">
                    <a:moveTo>
                      <a:pt x="19621" y="154"/>
                    </a:moveTo>
                    <a:lnTo>
                      <a:pt x="1903" y="6260"/>
                    </a:lnTo>
                    <a:cubicBezTo>
                      <a:pt x="857" y="6620"/>
                      <a:pt x="-3" y="7510"/>
                      <a:pt x="0" y="8231"/>
                    </a:cubicBezTo>
                    <a:lnTo>
                      <a:pt x="58" y="20381"/>
                    </a:lnTo>
                    <a:cubicBezTo>
                      <a:pt x="61" y="21098"/>
                      <a:pt x="927" y="21393"/>
                      <a:pt x="1973" y="21032"/>
                    </a:cubicBezTo>
                    <a:lnTo>
                      <a:pt x="19691" y="14926"/>
                    </a:lnTo>
                    <a:cubicBezTo>
                      <a:pt x="20737" y="14565"/>
                      <a:pt x="21597" y="13676"/>
                      <a:pt x="21594" y="12959"/>
                    </a:cubicBezTo>
                    <a:lnTo>
                      <a:pt x="21536" y="809"/>
                    </a:lnTo>
                    <a:cubicBezTo>
                      <a:pt x="21533" y="88"/>
                      <a:pt x="20667" y="-207"/>
                      <a:pt x="19621" y="154"/>
                    </a:cubicBezTo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îŝḷîḓé-Freeform: Shape 31"/>
              <p:cNvSpPr/>
              <p:nvPr/>
            </p:nvSpPr>
            <p:spPr>
              <a:xfrm>
                <a:off x="6165883" y="1665129"/>
                <a:ext cx="543425" cy="8933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4" h="21186" extrusionOk="0">
                    <a:moveTo>
                      <a:pt x="1973" y="155"/>
                    </a:moveTo>
                    <a:lnTo>
                      <a:pt x="19691" y="6261"/>
                    </a:lnTo>
                    <a:cubicBezTo>
                      <a:pt x="20742" y="6623"/>
                      <a:pt x="21597" y="7507"/>
                      <a:pt x="21594" y="8228"/>
                    </a:cubicBezTo>
                    <a:lnTo>
                      <a:pt x="21536" y="20379"/>
                    </a:lnTo>
                    <a:cubicBezTo>
                      <a:pt x="21533" y="21100"/>
                      <a:pt x="20672" y="21393"/>
                      <a:pt x="19621" y="21031"/>
                    </a:cubicBezTo>
                    <a:lnTo>
                      <a:pt x="1903" y="14925"/>
                    </a:lnTo>
                    <a:cubicBezTo>
                      <a:pt x="852" y="14563"/>
                      <a:pt x="-3" y="13679"/>
                      <a:pt x="0" y="12958"/>
                    </a:cubicBezTo>
                    <a:lnTo>
                      <a:pt x="58" y="807"/>
                    </a:lnTo>
                    <a:cubicBezTo>
                      <a:pt x="61" y="86"/>
                      <a:pt x="922" y="-207"/>
                      <a:pt x="1973" y="155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îŝḷîḓé-Freeform: Shape 32"/>
              <p:cNvSpPr/>
              <p:nvPr/>
            </p:nvSpPr>
            <p:spPr>
              <a:xfrm>
                <a:off x="6165884" y="2366172"/>
                <a:ext cx="543443" cy="8934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3" h="21185" extrusionOk="0">
                    <a:moveTo>
                      <a:pt x="1973" y="154"/>
                    </a:moveTo>
                    <a:lnTo>
                      <a:pt x="19689" y="6259"/>
                    </a:lnTo>
                    <a:cubicBezTo>
                      <a:pt x="20740" y="6621"/>
                      <a:pt x="21596" y="7508"/>
                      <a:pt x="21593" y="8226"/>
                    </a:cubicBezTo>
                    <a:lnTo>
                      <a:pt x="21534" y="20378"/>
                    </a:lnTo>
                    <a:cubicBezTo>
                      <a:pt x="21531" y="21096"/>
                      <a:pt x="20670" y="21392"/>
                      <a:pt x="19619" y="21030"/>
                    </a:cubicBezTo>
                    <a:lnTo>
                      <a:pt x="1903" y="14926"/>
                    </a:lnTo>
                    <a:cubicBezTo>
                      <a:pt x="851" y="14563"/>
                      <a:pt x="-4" y="13676"/>
                      <a:pt x="0" y="12958"/>
                    </a:cubicBezTo>
                    <a:lnTo>
                      <a:pt x="58" y="806"/>
                    </a:lnTo>
                    <a:cubicBezTo>
                      <a:pt x="62" y="88"/>
                      <a:pt x="921" y="-208"/>
                      <a:pt x="1973" y="154"/>
                    </a:cubicBezTo>
                  </a:path>
                </a:pathLst>
              </a:custGeom>
              <a:solidFill>
                <a:schemeClr val="accent2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îŝḷîḓé-Freeform: Shape 33"/>
              <p:cNvSpPr/>
              <p:nvPr/>
            </p:nvSpPr>
            <p:spPr>
              <a:xfrm>
                <a:off x="6165883" y="3046598"/>
                <a:ext cx="543425" cy="8934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4" h="21185" extrusionOk="0">
                    <a:moveTo>
                      <a:pt x="1973" y="154"/>
                    </a:moveTo>
                    <a:lnTo>
                      <a:pt x="19691" y="6259"/>
                    </a:lnTo>
                    <a:cubicBezTo>
                      <a:pt x="20742" y="6621"/>
                      <a:pt x="21597" y="7508"/>
                      <a:pt x="21594" y="8229"/>
                    </a:cubicBezTo>
                    <a:lnTo>
                      <a:pt x="21536" y="20379"/>
                    </a:lnTo>
                    <a:cubicBezTo>
                      <a:pt x="21533" y="21096"/>
                      <a:pt x="20672" y="21392"/>
                      <a:pt x="19621" y="21030"/>
                    </a:cubicBezTo>
                    <a:lnTo>
                      <a:pt x="1903" y="14925"/>
                    </a:lnTo>
                    <a:cubicBezTo>
                      <a:pt x="852" y="14563"/>
                      <a:pt x="-3" y="13676"/>
                      <a:pt x="0" y="12959"/>
                    </a:cubicBezTo>
                    <a:lnTo>
                      <a:pt x="58" y="809"/>
                    </a:lnTo>
                    <a:cubicBezTo>
                      <a:pt x="61" y="88"/>
                      <a:pt x="922" y="-208"/>
                      <a:pt x="1973" y="154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îŝḷîḓé-Freeform: Shape 34"/>
              <p:cNvSpPr/>
              <p:nvPr/>
            </p:nvSpPr>
            <p:spPr>
              <a:xfrm>
                <a:off x="6763833" y="2015651"/>
                <a:ext cx="543584" cy="8933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4" h="21188" extrusionOk="0">
                    <a:moveTo>
                      <a:pt x="1973" y="155"/>
                    </a:moveTo>
                    <a:lnTo>
                      <a:pt x="19691" y="6262"/>
                    </a:lnTo>
                    <a:cubicBezTo>
                      <a:pt x="20736" y="6623"/>
                      <a:pt x="21597" y="7509"/>
                      <a:pt x="21594" y="8230"/>
                    </a:cubicBezTo>
                    <a:lnTo>
                      <a:pt x="21536" y="20382"/>
                    </a:lnTo>
                    <a:cubicBezTo>
                      <a:pt x="21532" y="21103"/>
                      <a:pt x="20667" y="21394"/>
                      <a:pt x="19621" y="21033"/>
                    </a:cubicBezTo>
                    <a:lnTo>
                      <a:pt x="1903" y="14926"/>
                    </a:lnTo>
                    <a:cubicBezTo>
                      <a:pt x="858" y="14565"/>
                      <a:pt x="-3" y="13679"/>
                      <a:pt x="0" y="12958"/>
                    </a:cubicBezTo>
                    <a:lnTo>
                      <a:pt x="58" y="806"/>
                    </a:lnTo>
                    <a:cubicBezTo>
                      <a:pt x="62" y="85"/>
                      <a:pt x="927" y="-206"/>
                      <a:pt x="1973" y="155"/>
                    </a:cubicBezTo>
                  </a:path>
                </a:pathLst>
              </a:custGeom>
              <a:solidFill>
                <a:schemeClr val="accent3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ŝḷîḓé-Freeform: Shape 35"/>
              <p:cNvSpPr/>
              <p:nvPr/>
            </p:nvSpPr>
            <p:spPr>
              <a:xfrm>
                <a:off x="6763833" y="2696075"/>
                <a:ext cx="543543" cy="8934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3" h="21187" extrusionOk="0">
                    <a:moveTo>
                      <a:pt x="1973" y="154"/>
                    </a:moveTo>
                    <a:lnTo>
                      <a:pt x="19691" y="6260"/>
                    </a:lnTo>
                    <a:cubicBezTo>
                      <a:pt x="20737" y="6621"/>
                      <a:pt x="21597" y="7510"/>
                      <a:pt x="21593" y="8227"/>
                    </a:cubicBezTo>
                    <a:lnTo>
                      <a:pt x="21535" y="20381"/>
                    </a:lnTo>
                    <a:cubicBezTo>
                      <a:pt x="21532" y="21098"/>
                      <a:pt x="20667" y="21393"/>
                      <a:pt x="19620" y="21032"/>
                    </a:cubicBezTo>
                    <a:lnTo>
                      <a:pt x="1902" y="14926"/>
                    </a:lnTo>
                    <a:cubicBezTo>
                      <a:pt x="856" y="14565"/>
                      <a:pt x="-3" y="13676"/>
                      <a:pt x="0" y="12959"/>
                    </a:cubicBezTo>
                    <a:lnTo>
                      <a:pt x="58" y="805"/>
                    </a:lnTo>
                    <a:cubicBezTo>
                      <a:pt x="61" y="88"/>
                      <a:pt x="926" y="-207"/>
                      <a:pt x="1973" y="154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îŝḷîḓé-Freeform: Shape 36"/>
              <p:cNvSpPr/>
              <p:nvPr/>
            </p:nvSpPr>
            <p:spPr>
              <a:xfrm>
                <a:off x="6763833" y="3397120"/>
                <a:ext cx="543584" cy="8934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4" h="21187" extrusionOk="0">
                    <a:moveTo>
                      <a:pt x="1974" y="154"/>
                    </a:moveTo>
                    <a:lnTo>
                      <a:pt x="19691" y="6260"/>
                    </a:lnTo>
                    <a:cubicBezTo>
                      <a:pt x="20737" y="6620"/>
                      <a:pt x="21597" y="7510"/>
                      <a:pt x="21594" y="8231"/>
                    </a:cubicBezTo>
                    <a:lnTo>
                      <a:pt x="21536" y="20381"/>
                    </a:lnTo>
                    <a:cubicBezTo>
                      <a:pt x="21533" y="21098"/>
                      <a:pt x="20668" y="21393"/>
                      <a:pt x="19621" y="21032"/>
                    </a:cubicBezTo>
                    <a:lnTo>
                      <a:pt x="1904" y="14926"/>
                    </a:lnTo>
                    <a:cubicBezTo>
                      <a:pt x="858" y="14565"/>
                      <a:pt x="-3" y="13676"/>
                      <a:pt x="0" y="12959"/>
                    </a:cubicBezTo>
                    <a:lnTo>
                      <a:pt x="59" y="808"/>
                    </a:lnTo>
                    <a:cubicBezTo>
                      <a:pt x="62" y="87"/>
                      <a:pt x="928" y="-207"/>
                      <a:pt x="1974" y="154"/>
                    </a:cubicBezTo>
                  </a:path>
                </a:pathLst>
              </a:custGeom>
              <a:solidFill>
                <a:schemeClr val="accent3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îŝḷîḓé-Freeform: Shape 37"/>
              <p:cNvSpPr/>
              <p:nvPr/>
            </p:nvSpPr>
            <p:spPr>
              <a:xfrm>
                <a:off x="7358708" y="2366172"/>
                <a:ext cx="543564" cy="8933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3" h="21188" extrusionOk="0">
                    <a:moveTo>
                      <a:pt x="1973" y="155"/>
                    </a:moveTo>
                    <a:lnTo>
                      <a:pt x="19690" y="6262"/>
                    </a:lnTo>
                    <a:cubicBezTo>
                      <a:pt x="20736" y="6623"/>
                      <a:pt x="21597" y="7508"/>
                      <a:pt x="21593" y="8230"/>
                    </a:cubicBezTo>
                    <a:lnTo>
                      <a:pt x="21535" y="20382"/>
                    </a:lnTo>
                    <a:cubicBezTo>
                      <a:pt x="21531" y="21103"/>
                      <a:pt x="20666" y="21394"/>
                      <a:pt x="19620" y="21033"/>
                    </a:cubicBezTo>
                    <a:lnTo>
                      <a:pt x="1902" y="14926"/>
                    </a:lnTo>
                    <a:cubicBezTo>
                      <a:pt x="856" y="14565"/>
                      <a:pt x="-3" y="13679"/>
                      <a:pt x="0" y="12958"/>
                    </a:cubicBezTo>
                    <a:lnTo>
                      <a:pt x="58" y="806"/>
                    </a:lnTo>
                    <a:cubicBezTo>
                      <a:pt x="61" y="85"/>
                      <a:pt x="926" y="-206"/>
                      <a:pt x="1973" y="155"/>
                    </a:cubicBezTo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îŝḷîḓé-Freeform: Shape 38"/>
              <p:cNvSpPr/>
              <p:nvPr/>
            </p:nvSpPr>
            <p:spPr>
              <a:xfrm>
                <a:off x="7361782" y="3046598"/>
                <a:ext cx="543565" cy="8934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3" h="21187" extrusionOk="0">
                    <a:moveTo>
                      <a:pt x="1973" y="155"/>
                    </a:moveTo>
                    <a:lnTo>
                      <a:pt x="19691" y="6261"/>
                    </a:lnTo>
                    <a:cubicBezTo>
                      <a:pt x="20737" y="6622"/>
                      <a:pt x="21596" y="7511"/>
                      <a:pt x="21593" y="8228"/>
                    </a:cubicBezTo>
                    <a:lnTo>
                      <a:pt x="21535" y="20382"/>
                    </a:lnTo>
                    <a:cubicBezTo>
                      <a:pt x="21532" y="21099"/>
                      <a:pt x="20667" y="21394"/>
                      <a:pt x="19620" y="21033"/>
                    </a:cubicBezTo>
                    <a:lnTo>
                      <a:pt x="1903" y="14927"/>
                    </a:lnTo>
                    <a:cubicBezTo>
                      <a:pt x="857" y="14566"/>
                      <a:pt x="-4" y="13677"/>
                      <a:pt x="0" y="12960"/>
                    </a:cubicBezTo>
                    <a:lnTo>
                      <a:pt x="58" y="806"/>
                    </a:lnTo>
                    <a:cubicBezTo>
                      <a:pt x="62" y="88"/>
                      <a:pt x="927" y="-206"/>
                      <a:pt x="1973" y="155"/>
                    </a:cubicBezTo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îŝḷîḓé-Freeform: Shape 39"/>
              <p:cNvSpPr/>
              <p:nvPr/>
            </p:nvSpPr>
            <p:spPr>
              <a:xfrm>
                <a:off x="7361782" y="3747642"/>
                <a:ext cx="543585" cy="8934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4" h="21187" extrusionOk="0">
                    <a:moveTo>
                      <a:pt x="1973" y="154"/>
                    </a:moveTo>
                    <a:lnTo>
                      <a:pt x="19690" y="6260"/>
                    </a:lnTo>
                    <a:cubicBezTo>
                      <a:pt x="20736" y="6620"/>
                      <a:pt x="21597" y="7510"/>
                      <a:pt x="21594" y="8231"/>
                    </a:cubicBezTo>
                    <a:lnTo>
                      <a:pt x="21535" y="20381"/>
                    </a:lnTo>
                    <a:cubicBezTo>
                      <a:pt x="21532" y="21098"/>
                      <a:pt x="20666" y="21393"/>
                      <a:pt x="19620" y="21032"/>
                    </a:cubicBezTo>
                    <a:lnTo>
                      <a:pt x="1902" y="14926"/>
                    </a:lnTo>
                    <a:cubicBezTo>
                      <a:pt x="857" y="14565"/>
                      <a:pt x="-3" y="13676"/>
                      <a:pt x="0" y="12959"/>
                    </a:cubicBezTo>
                    <a:lnTo>
                      <a:pt x="58" y="809"/>
                    </a:lnTo>
                    <a:cubicBezTo>
                      <a:pt x="61" y="88"/>
                      <a:pt x="926" y="-207"/>
                      <a:pt x="1973" y="154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îŝḷîḓé-Freeform: Shape 22"/>
              <p:cNvSpPr/>
              <p:nvPr/>
            </p:nvSpPr>
            <p:spPr>
              <a:xfrm>
                <a:off x="6825691" y="4383754"/>
                <a:ext cx="1043476" cy="5868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4" h="21597" extrusionOk="0">
                    <a:moveTo>
                      <a:pt x="10654" y="0"/>
                    </a:moveTo>
                    <a:cubicBezTo>
                      <a:pt x="10290" y="-1"/>
                      <a:pt x="9927" y="136"/>
                      <a:pt x="9650" y="415"/>
                    </a:cubicBezTo>
                    <a:lnTo>
                      <a:pt x="409" y="9788"/>
                    </a:lnTo>
                    <a:cubicBezTo>
                      <a:pt x="-139" y="10343"/>
                      <a:pt x="-136" y="11252"/>
                      <a:pt x="414" y="11811"/>
                    </a:cubicBezTo>
                    <a:lnTo>
                      <a:pt x="9676" y="21182"/>
                    </a:lnTo>
                    <a:cubicBezTo>
                      <a:pt x="9951" y="21457"/>
                      <a:pt x="10309" y="21596"/>
                      <a:pt x="10668" y="21598"/>
                    </a:cubicBezTo>
                    <a:cubicBezTo>
                      <a:pt x="11031" y="21599"/>
                      <a:pt x="11394" y="21459"/>
                      <a:pt x="11670" y="21177"/>
                    </a:cubicBezTo>
                    <a:lnTo>
                      <a:pt x="20914" y="11805"/>
                    </a:lnTo>
                    <a:cubicBezTo>
                      <a:pt x="21461" y="11251"/>
                      <a:pt x="21460" y="10351"/>
                      <a:pt x="20916" y="9792"/>
                    </a:cubicBezTo>
                    <a:lnTo>
                      <a:pt x="11719" y="490"/>
                    </a:lnTo>
                    <a:lnTo>
                      <a:pt x="11647" y="415"/>
                    </a:lnTo>
                    <a:cubicBezTo>
                      <a:pt x="11374" y="140"/>
                      <a:pt x="11014" y="2"/>
                      <a:pt x="10654" y="0"/>
                    </a:cubicBezTo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îŝḷîḓé-Freeform: Shape 23"/>
              <p:cNvSpPr/>
              <p:nvPr/>
            </p:nvSpPr>
            <p:spPr>
              <a:xfrm>
                <a:off x="6227742" y="4693038"/>
                <a:ext cx="1043546" cy="5868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4" h="21597" extrusionOk="0">
                    <a:moveTo>
                      <a:pt x="10653" y="0"/>
                    </a:moveTo>
                    <a:cubicBezTo>
                      <a:pt x="10291" y="-1"/>
                      <a:pt x="9928" y="138"/>
                      <a:pt x="9653" y="419"/>
                    </a:cubicBezTo>
                    <a:lnTo>
                      <a:pt x="409" y="9792"/>
                    </a:lnTo>
                    <a:cubicBezTo>
                      <a:pt x="-139" y="10347"/>
                      <a:pt x="-136" y="11256"/>
                      <a:pt x="414" y="11809"/>
                    </a:cubicBezTo>
                    <a:lnTo>
                      <a:pt x="9676" y="21180"/>
                    </a:lnTo>
                    <a:cubicBezTo>
                      <a:pt x="9950" y="21458"/>
                      <a:pt x="10310" y="21597"/>
                      <a:pt x="10670" y="21598"/>
                    </a:cubicBezTo>
                    <a:cubicBezTo>
                      <a:pt x="11009" y="21599"/>
                      <a:pt x="11348" y="21477"/>
                      <a:pt x="11616" y="21235"/>
                    </a:cubicBezTo>
                    <a:lnTo>
                      <a:pt x="20920" y="11801"/>
                    </a:lnTo>
                    <a:cubicBezTo>
                      <a:pt x="21461" y="11245"/>
                      <a:pt x="21459" y="10341"/>
                      <a:pt x="20911" y="9792"/>
                    </a:cubicBezTo>
                    <a:lnTo>
                      <a:pt x="11650" y="421"/>
                    </a:lnTo>
                    <a:cubicBezTo>
                      <a:pt x="11376" y="142"/>
                      <a:pt x="11014" y="2"/>
                      <a:pt x="10653" y="0"/>
                    </a:cubicBezTo>
                  </a:path>
                </a:pathLst>
              </a:custGeom>
              <a:solidFill>
                <a:schemeClr val="accent2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îŝḷîḓé-Freeform: Shape 24"/>
              <p:cNvSpPr/>
              <p:nvPr/>
            </p:nvSpPr>
            <p:spPr>
              <a:xfrm>
                <a:off x="5629793" y="5022941"/>
                <a:ext cx="1043601" cy="586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4" h="21597" extrusionOk="0">
                    <a:moveTo>
                      <a:pt x="10655" y="0"/>
                    </a:moveTo>
                    <a:cubicBezTo>
                      <a:pt x="10293" y="-1"/>
                      <a:pt x="9930" y="138"/>
                      <a:pt x="9656" y="415"/>
                    </a:cubicBezTo>
                    <a:lnTo>
                      <a:pt x="408" y="9787"/>
                    </a:lnTo>
                    <a:cubicBezTo>
                      <a:pt x="-136" y="10342"/>
                      <a:pt x="-137" y="11257"/>
                      <a:pt x="414" y="11809"/>
                    </a:cubicBezTo>
                    <a:lnTo>
                      <a:pt x="9675" y="21180"/>
                    </a:lnTo>
                    <a:cubicBezTo>
                      <a:pt x="9948" y="21457"/>
                      <a:pt x="10309" y="21597"/>
                      <a:pt x="10668" y="21598"/>
                    </a:cubicBezTo>
                    <a:cubicBezTo>
                      <a:pt x="11017" y="21599"/>
                      <a:pt x="11365" y="21471"/>
                      <a:pt x="11634" y="21213"/>
                    </a:cubicBezTo>
                    <a:lnTo>
                      <a:pt x="20920" y="11799"/>
                    </a:lnTo>
                    <a:cubicBezTo>
                      <a:pt x="21463" y="11243"/>
                      <a:pt x="21458" y="10344"/>
                      <a:pt x="20914" y="9786"/>
                    </a:cubicBezTo>
                    <a:lnTo>
                      <a:pt x="11648" y="416"/>
                    </a:lnTo>
                    <a:cubicBezTo>
                      <a:pt x="11376" y="141"/>
                      <a:pt x="11016" y="2"/>
                      <a:pt x="10655" y="0"/>
                    </a:cubicBezTo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ŝḷîḓé-Freeform: Shape 25"/>
              <p:cNvSpPr/>
              <p:nvPr/>
            </p:nvSpPr>
            <p:spPr>
              <a:xfrm>
                <a:off x="6227742" y="4053851"/>
                <a:ext cx="1043497" cy="586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2" h="21598" extrusionOk="0">
                    <a:moveTo>
                      <a:pt x="10651" y="0"/>
                    </a:moveTo>
                    <a:cubicBezTo>
                      <a:pt x="10289" y="-1"/>
                      <a:pt x="9926" y="138"/>
                      <a:pt x="9651" y="419"/>
                    </a:cubicBezTo>
                    <a:lnTo>
                      <a:pt x="408" y="9791"/>
                    </a:lnTo>
                    <a:cubicBezTo>
                      <a:pt x="-140" y="10346"/>
                      <a:pt x="-134" y="11255"/>
                      <a:pt x="413" y="11808"/>
                    </a:cubicBezTo>
                    <a:lnTo>
                      <a:pt x="9674" y="21179"/>
                    </a:lnTo>
                    <a:cubicBezTo>
                      <a:pt x="9948" y="21456"/>
                      <a:pt x="10308" y="21596"/>
                      <a:pt x="10668" y="21598"/>
                    </a:cubicBezTo>
                    <a:cubicBezTo>
                      <a:pt x="11031" y="21599"/>
                      <a:pt x="11395" y="21458"/>
                      <a:pt x="11671" y="21180"/>
                    </a:cubicBezTo>
                    <a:lnTo>
                      <a:pt x="20911" y="11808"/>
                    </a:lnTo>
                    <a:cubicBezTo>
                      <a:pt x="21459" y="11253"/>
                      <a:pt x="21460" y="10344"/>
                      <a:pt x="20909" y="9792"/>
                    </a:cubicBezTo>
                    <a:lnTo>
                      <a:pt x="13439" y="2233"/>
                    </a:lnTo>
                    <a:lnTo>
                      <a:pt x="11634" y="408"/>
                    </a:lnTo>
                    <a:cubicBezTo>
                      <a:pt x="11361" y="138"/>
                      <a:pt x="11006" y="1"/>
                      <a:pt x="10651" y="0"/>
                    </a:cubicBezTo>
                  </a:path>
                </a:pathLst>
              </a:custGeom>
              <a:solidFill>
                <a:schemeClr val="accent2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îŝḷîḓé-Freeform: Shape 26"/>
              <p:cNvSpPr/>
              <p:nvPr/>
            </p:nvSpPr>
            <p:spPr>
              <a:xfrm>
                <a:off x="5629793" y="4383754"/>
                <a:ext cx="1043489" cy="586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3" h="21597" extrusionOk="0">
                    <a:moveTo>
                      <a:pt x="10653" y="0"/>
                    </a:moveTo>
                    <a:cubicBezTo>
                      <a:pt x="10290" y="-1"/>
                      <a:pt x="9928" y="137"/>
                      <a:pt x="9653" y="415"/>
                    </a:cubicBezTo>
                    <a:lnTo>
                      <a:pt x="409" y="9789"/>
                    </a:lnTo>
                    <a:cubicBezTo>
                      <a:pt x="-139" y="10343"/>
                      <a:pt x="-136" y="11252"/>
                      <a:pt x="414" y="11810"/>
                    </a:cubicBezTo>
                    <a:lnTo>
                      <a:pt x="9676" y="21183"/>
                    </a:lnTo>
                    <a:cubicBezTo>
                      <a:pt x="9949" y="21458"/>
                      <a:pt x="10309" y="21596"/>
                      <a:pt x="10668" y="21598"/>
                    </a:cubicBezTo>
                    <a:cubicBezTo>
                      <a:pt x="11031" y="21599"/>
                      <a:pt x="11393" y="21460"/>
                      <a:pt x="11669" y="21178"/>
                    </a:cubicBezTo>
                    <a:lnTo>
                      <a:pt x="20913" y="11805"/>
                    </a:lnTo>
                    <a:cubicBezTo>
                      <a:pt x="21461" y="11251"/>
                      <a:pt x="21459" y="10347"/>
                      <a:pt x="20911" y="9789"/>
                    </a:cubicBezTo>
                    <a:lnTo>
                      <a:pt x="11646" y="416"/>
                    </a:lnTo>
                    <a:cubicBezTo>
                      <a:pt x="11374" y="141"/>
                      <a:pt x="11013" y="2"/>
                      <a:pt x="1065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îŝḷîḓé-Freeform: Shape 27"/>
              <p:cNvSpPr/>
              <p:nvPr/>
            </p:nvSpPr>
            <p:spPr>
              <a:xfrm>
                <a:off x="5031843" y="4693038"/>
                <a:ext cx="1043549" cy="5869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4" h="21599" extrusionOk="0">
                    <a:moveTo>
                      <a:pt x="10654" y="0"/>
                    </a:moveTo>
                    <a:cubicBezTo>
                      <a:pt x="10291" y="-1"/>
                      <a:pt x="9928" y="139"/>
                      <a:pt x="9654" y="420"/>
                    </a:cubicBezTo>
                    <a:lnTo>
                      <a:pt x="410" y="9792"/>
                    </a:lnTo>
                    <a:cubicBezTo>
                      <a:pt x="-138" y="10347"/>
                      <a:pt x="-136" y="11255"/>
                      <a:pt x="415" y="11814"/>
                    </a:cubicBezTo>
                    <a:lnTo>
                      <a:pt x="7911" y="19398"/>
                    </a:lnTo>
                    <a:lnTo>
                      <a:pt x="9684" y="21192"/>
                    </a:lnTo>
                    <a:cubicBezTo>
                      <a:pt x="9957" y="21461"/>
                      <a:pt x="10311" y="21597"/>
                      <a:pt x="10667" y="21598"/>
                    </a:cubicBezTo>
                    <a:cubicBezTo>
                      <a:pt x="11031" y="21599"/>
                      <a:pt x="11395" y="21460"/>
                      <a:pt x="11669" y="21180"/>
                    </a:cubicBezTo>
                    <a:lnTo>
                      <a:pt x="20913" y="11809"/>
                    </a:lnTo>
                    <a:cubicBezTo>
                      <a:pt x="21461" y="11254"/>
                      <a:pt x="21462" y="10345"/>
                      <a:pt x="20911" y="9786"/>
                    </a:cubicBezTo>
                    <a:lnTo>
                      <a:pt x="11650" y="421"/>
                    </a:lnTo>
                    <a:cubicBezTo>
                      <a:pt x="11375" y="143"/>
                      <a:pt x="11015" y="1"/>
                      <a:pt x="10654" y="0"/>
                    </a:cubicBezTo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îŝḷîḓé-Freeform: Shape 28"/>
              <p:cNvSpPr/>
              <p:nvPr/>
            </p:nvSpPr>
            <p:spPr>
              <a:xfrm>
                <a:off x="5609174" y="3723947"/>
                <a:ext cx="1043484" cy="5868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6" h="21597" extrusionOk="0">
                    <a:moveTo>
                      <a:pt x="10654" y="0"/>
                    </a:moveTo>
                    <a:cubicBezTo>
                      <a:pt x="10304" y="-1"/>
                      <a:pt x="9953" y="129"/>
                      <a:pt x="9680" y="387"/>
                    </a:cubicBezTo>
                    <a:lnTo>
                      <a:pt x="1838" y="8339"/>
                    </a:lnTo>
                    <a:lnTo>
                      <a:pt x="409" y="9788"/>
                    </a:lnTo>
                    <a:cubicBezTo>
                      <a:pt x="-139" y="10342"/>
                      <a:pt x="-136" y="11251"/>
                      <a:pt x="414" y="11810"/>
                    </a:cubicBezTo>
                    <a:lnTo>
                      <a:pt x="9677" y="21181"/>
                    </a:lnTo>
                    <a:cubicBezTo>
                      <a:pt x="9952" y="21456"/>
                      <a:pt x="10312" y="21596"/>
                      <a:pt x="10672" y="21598"/>
                    </a:cubicBezTo>
                    <a:cubicBezTo>
                      <a:pt x="11034" y="21599"/>
                      <a:pt x="11396" y="21460"/>
                      <a:pt x="11671" y="21182"/>
                    </a:cubicBezTo>
                    <a:lnTo>
                      <a:pt x="20916" y="11810"/>
                    </a:lnTo>
                    <a:cubicBezTo>
                      <a:pt x="21446" y="11268"/>
                      <a:pt x="21461" y="10406"/>
                      <a:pt x="20967" y="9845"/>
                    </a:cubicBezTo>
                    <a:lnTo>
                      <a:pt x="11591" y="362"/>
                    </a:lnTo>
                    <a:cubicBezTo>
                      <a:pt x="11326" y="122"/>
                      <a:pt x="10990" y="2"/>
                      <a:pt x="10654" y="0"/>
                    </a:cubicBezTo>
                  </a:path>
                </a:pathLst>
              </a:custGeom>
              <a:solidFill>
                <a:schemeClr val="accent2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îŝḷîḓé-Freeform: Shape 29"/>
              <p:cNvSpPr/>
              <p:nvPr/>
            </p:nvSpPr>
            <p:spPr>
              <a:xfrm>
                <a:off x="5031843" y="4053851"/>
                <a:ext cx="1043489" cy="586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2" h="21597" extrusionOk="0">
                    <a:moveTo>
                      <a:pt x="10652" y="0"/>
                    </a:moveTo>
                    <a:cubicBezTo>
                      <a:pt x="10289" y="-1"/>
                      <a:pt x="9926" y="139"/>
                      <a:pt x="9652" y="419"/>
                    </a:cubicBezTo>
                    <a:lnTo>
                      <a:pt x="408" y="9792"/>
                    </a:lnTo>
                    <a:cubicBezTo>
                      <a:pt x="-140" y="10347"/>
                      <a:pt x="-134" y="11256"/>
                      <a:pt x="413" y="11809"/>
                    </a:cubicBezTo>
                    <a:lnTo>
                      <a:pt x="9678" y="21180"/>
                    </a:lnTo>
                    <a:cubicBezTo>
                      <a:pt x="9950" y="21458"/>
                      <a:pt x="10309" y="21596"/>
                      <a:pt x="10668" y="21598"/>
                    </a:cubicBezTo>
                    <a:cubicBezTo>
                      <a:pt x="11032" y="21599"/>
                      <a:pt x="11396" y="21460"/>
                      <a:pt x="11671" y="21180"/>
                    </a:cubicBezTo>
                    <a:lnTo>
                      <a:pt x="20911" y="11809"/>
                    </a:lnTo>
                    <a:cubicBezTo>
                      <a:pt x="21459" y="11254"/>
                      <a:pt x="21460" y="10345"/>
                      <a:pt x="20909" y="9792"/>
                    </a:cubicBezTo>
                    <a:lnTo>
                      <a:pt x="11648" y="421"/>
                    </a:lnTo>
                    <a:cubicBezTo>
                      <a:pt x="11374" y="142"/>
                      <a:pt x="11013" y="2"/>
                      <a:pt x="10652" y="0"/>
                    </a:cubicBezTo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îŝḷîḓé-Freeform: Shape 30"/>
              <p:cNvSpPr/>
              <p:nvPr/>
            </p:nvSpPr>
            <p:spPr>
              <a:xfrm>
                <a:off x="4413276" y="4383754"/>
                <a:ext cx="1043592" cy="5868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6" h="21597" extrusionOk="0">
                    <a:moveTo>
                      <a:pt x="10656" y="0"/>
                    </a:moveTo>
                    <a:cubicBezTo>
                      <a:pt x="10293" y="-1"/>
                      <a:pt x="9930" y="137"/>
                      <a:pt x="9656" y="415"/>
                    </a:cubicBezTo>
                    <a:lnTo>
                      <a:pt x="7393" y="2709"/>
                    </a:lnTo>
                    <a:lnTo>
                      <a:pt x="352" y="9847"/>
                    </a:lnTo>
                    <a:cubicBezTo>
                      <a:pt x="-136" y="10407"/>
                      <a:pt x="-118" y="11276"/>
                      <a:pt x="413" y="11809"/>
                    </a:cubicBezTo>
                    <a:lnTo>
                      <a:pt x="9675" y="21180"/>
                    </a:lnTo>
                    <a:cubicBezTo>
                      <a:pt x="9949" y="21458"/>
                      <a:pt x="10308" y="21597"/>
                      <a:pt x="10669" y="21598"/>
                    </a:cubicBezTo>
                    <a:cubicBezTo>
                      <a:pt x="11032" y="21599"/>
                      <a:pt x="11396" y="21460"/>
                      <a:pt x="11671" y="21181"/>
                    </a:cubicBezTo>
                    <a:lnTo>
                      <a:pt x="20916" y="11803"/>
                    </a:lnTo>
                    <a:cubicBezTo>
                      <a:pt x="21464" y="11249"/>
                      <a:pt x="21461" y="10345"/>
                      <a:pt x="20914" y="9786"/>
                    </a:cubicBezTo>
                    <a:lnTo>
                      <a:pt x="11652" y="417"/>
                    </a:lnTo>
                    <a:cubicBezTo>
                      <a:pt x="11378" y="141"/>
                      <a:pt x="11017" y="2"/>
                      <a:pt x="10656" y="0"/>
                    </a:cubicBezTo>
                  </a:path>
                </a:pathLst>
              </a:custGeom>
              <a:solidFill>
                <a:schemeClr val="accent3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" name="Group 49"/>
            <p:cNvGrpSpPr/>
            <p:nvPr/>
          </p:nvGrpSpPr>
          <p:grpSpPr>
            <a:xfrm>
              <a:off x="1307468" y="958494"/>
              <a:ext cx="9613068" cy="2678999"/>
              <a:chOff x="1307468" y="958494"/>
              <a:chExt cx="9613068" cy="2678999"/>
            </a:xfrm>
          </p:grpSpPr>
          <p:cxnSp>
            <p:nvCxnSpPr>
              <p:cNvPr id="18" name="îŝḷîḓé-Straight Connector 61"/>
              <p:cNvCxnSpPr/>
              <p:nvPr/>
            </p:nvCxnSpPr>
            <p:spPr>
              <a:xfrm>
                <a:off x="8472264" y="3637493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51"/>
              <p:cNvGrpSpPr/>
              <p:nvPr/>
            </p:nvGrpSpPr>
            <p:grpSpPr>
              <a:xfrm>
                <a:off x="1307468" y="958494"/>
                <a:ext cx="2713719" cy="2678999"/>
                <a:chOff x="1307468" y="31117"/>
                <a:chExt cx="2713719" cy="2678999"/>
              </a:xfrm>
            </p:grpSpPr>
            <p:sp>
              <p:nvSpPr>
                <p:cNvPr id="16" name="îŝḷîḓé-Rectangle 59"/>
                <p:cNvSpPr/>
                <p:nvPr/>
              </p:nvSpPr>
              <p:spPr>
                <a:xfrm>
                  <a:off x="1410010" y="31117"/>
                  <a:ext cx="2611177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r>
                    <a:rPr lang="en-US" altLang="zh-CN" sz="2000" b="1" dirty="0">
                      <a:solidFill>
                        <a:schemeClr val="accent1"/>
                      </a:solidFill>
                    </a:rPr>
                    <a:t>PID</a:t>
                  </a:r>
                  <a:r>
                    <a:rPr lang="zh-CN" altLang="en-US" sz="2000" b="1" dirty="0">
                      <a:solidFill>
                        <a:schemeClr val="accent1"/>
                      </a:solidFill>
                    </a:rPr>
                    <a:t>类型：</a:t>
                  </a:r>
                </a:p>
              </p:txBody>
            </p:sp>
            <p:cxnSp>
              <p:nvCxnSpPr>
                <p:cNvPr id="10" name="îŝḷîḓé-Straight Connector 53"/>
                <p:cNvCxnSpPr/>
                <p:nvPr/>
              </p:nvCxnSpPr>
              <p:spPr>
                <a:xfrm>
                  <a:off x="1307468" y="2710116"/>
                  <a:ext cx="2448272" cy="0"/>
                </a:xfrm>
                <a:prstGeom prst="line">
                  <a:avLst/>
                </a:prstGeom>
                <a:ln>
                  <a:solidFill>
                    <a:schemeClr val="tx1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2" name="îŝḷîḓé-Rectangle 59"/>
          <p:cNvSpPr/>
          <p:nvPr/>
        </p:nvSpPr>
        <p:spPr>
          <a:xfrm>
            <a:off x="1400175" y="2048424"/>
            <a:ext cx="2611177" cy="307777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</a:rPr>
              <a:t>PI</a:t>
            </a:r>
            <a:endParaRPr lang="zh-CN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54" name="îŝḷîḓé-Rectangle 59"/>
          <p:cNvSpPr/>
          <p:nvPr/>
        </p:nvSpPr>
        <p:spPr>
          <a:xfrm>
            <a:off x="1400175" y="2829762"/>
            <a:ext cx="2611177" cy="307777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</a:rPr>
              <a:t>PD</a:t>
            </a:r>
            <a:endParaRPr lang="zh-CN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38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箭头 1"/>
          <p:cNvSpPr/>
          <p:nvPr/>
        </p:nvSpPr>
        <p:spPr>
          <a:xfrm>
            <a:off x="297950" y="341200"/>
            <a:ext cx="729465" cy="41096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1527" y="254295"/>
            <a:ext cx="5588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600" dirty="0">
                <a:cs typeface="+mn-ea"/>
                <a:sym typeface="+mn-lt"/>
              </a:rPr>
              <a:t>机械结构、电气选型</a:t>
            </a:r>
          </a:p>
        </p:txBody>
      </p:sp>
      <p:grpSp>
        <p:nvGrpSpPr>
          <p:cNvPr id="4" name="0da6ba7a-3b74-4f0d-a425-d549447ff346"/>
          <p:cNvGrpSpPr>
            <a:grpSpLocks noChangeAspect="1"/>
          </p:cNvGrpSpPr>
          <p:nvPr/>
        </p:nvGrpSpPr>
        <p:grpSpPr>
          <a:xfrm>
            <a:off x="1181527" y="1239120"/>
            <a:ext cx="10010406" cy="3200325"/>
            <a:chOff x="-4117270" y="1223762"/>
            <a:chExt cx="12616389" cy="4033458"/>
          </a:xfrm>
        </p:grpSpPr>
        <p:grpSp>
          <p:nvGrpSpPr>
            <p:cNvPr id="5" name="组合 4"/>
            <p:cNvGrpSpPr/>
            <p:nvPr/>
          </p:nvGrpSpPr>
          <p:grpSpPr>
            <a:xfrm>
              <a:off x="3692881" y="1600780"/>
              <a:ext cx="4806238" cy="3656440"/>
              <a:chOff x="2214367" y="334535"/>
              <a:chExt cx="7435483" cy="5656691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2214367" y="334535"/>
                <a:ext cx="2753726" cy="2713098"/>
                <a:chOff x="2806700" y="1498598"/>
                <a:chExt cx="2787651" cy="2746522"/>
              </a:xfrm>
            </p:grpSpPr>
            <p:sp>
              <p:nvSpPr>
                <p:cNvPr id="45" name="íṡľíḍè-任意多边形: 形状 23"/>
                <p:cNvSpPr/>
                <p:nvPr/>
              </p:nvSpPr>
              <p:spPr>
                <a:xfrm>
                  <a:off x="2806700" y="2547937"/>
                  <a:ext cx="2787651" cy="1697183"/>
                </a:xfrm>
                <a:custGeom>
                  <a:avLst/>
                  <a:gdLst>
                    <a:gd name="connsiteX0" fmla="*/ 0 w 2787651"/>
                    <a:gd name="connsiteY0" fmla="*/ 0 h 1697183"/>
                    <a:gd name="connsiteX1" fmla="*/ 986427 w 2787651"/>
                    <a:gd name="connsiteY1" fmla="*/ 0 h 1697183"/>
                    <a:gd name="connsiteX2" fmla="*/ 2787651 w 2787651"/>
                    <a:gd name="connsiteY2" fmla="*/ 1466955 h 1697183"/>
                    <a:gd name="connsiteX3" fmla="*/ 2787651 w 2787651"/>
                    <a:gd name="connsiteY3" fmla="*/ 1697183 h 1697183"/>
                    <a:gd name="connsiteX4" fmla="*/ 0 w 2787651"/>
                    <a:gd name="connsiteY4" fmla="*/ 284163 h 1697183"/>
                    <a:gd name="connsiteX5" fmla="*/ 0 w 2787651"/>
                    <a:gd name="connsiteY5" fmla="*/ 0 h 16971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87651" h="1697183">
                      <a:moveTo>
                        <a:pt x="0" y="0"/>
                      </a:moveTo>
                      <a:lnTo>
                        <a:pt x="986427" y="0"/>
                      </a:lnTo>
                      <a:lnTo>
                        <a:pt x="2787651" y="1466955"/>
                      </a:lnTo>
                      <a:lnTo>
                        <a:pt x="2787651" y="1697183"/>
                      </a:lnTo>
                      <a:lnTo>
                        <a:pt x="0" y="2841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6" name="íṡľíḍè-Rectangle 51"/>
                <p:cNvSpPr/>
                <p:nvPr/>
              </p:nvSpPr>
              <p:spPr>
                <a:xfrm>
                  <a:off x="2806700" y="1498600"/>
                  <a:ext cx="1333500" cy="1333500"/>
                </a:xfrm>
                <a:prstGeom prst="rect">
                  <a:avLst/>
                </a:prstGeom>
                <a:solidFill>
                  <a:schemeClr val="accent1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7" name="íṡľíḍè-任意多边形: 形状 6"/>
                <p:cNvSpPr/>
                <p:nvPr/>
              </p:nvSpPr>
              <p:spPr>
                <a:xfrm rot="11379122">
                  <a:off x="4139870" y="1499101"/>
                  <a:ext cx="6265" cy="3399"/>
                </a:xfrm>
                <a:custGeom>
                  <a:avLst/>
                  <a:gdLst>
                    <a:gd name="connsiteX0" fmla="*/ 6265 w 6265"/>
                    <a:gd name="connsiteY0" fmla="*/ 3399 h 3399"/>
                    <a:gd name="connsiteX1" fmla="*/ 0 w 6265"/>
                    <a:gd name="connsiteY1" fmla="*/ 0 h 3399"/>
                    <a:gd name="connsiteX2" fmla="*/ 5687 w 6265"/>
                    <a:gd name="connsiteY2" fmla="*/ 0 h 3399"/>
                    <a:gd name="connsiteX3" fmla="*/ 6265 w 6265"/>
                    <a:gd name="connsiteY3" fmla="*/ 3399 h 3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65" h="3399">
                      <a:moveTo>
                        <a:pt x="6265" y="3399"/>
                      </a:moveTo>
                      <a:lnTo>
                        <a:pt x="0" y="0"/>
                      </a:lnTo>
                      <a:lnTo>
                        <a:pt x="5687" y="0"/>
                      </a:lnTo>
                      <a:lnTo>
                        <a:pt x="6265" y="3399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8" name="íṡľíḍè-任意多边形: 形状 19"/>
                <p:cNvSpPr/>
                <p:nvPr/>
              </p:nvSpPr>
              <p:spPr>
                <a:xfrm>
                  <a:off x="4130886" y="1498598"/>
                  <a:ext cx="1463465" cy="2517751"/>
                </a:xfrm>
                <a:custGeom>
                  <a:avLst/>
                  <a:gdLst>
                    <a:gd name="connsiteX0" fmla="*/ 9315 w 1463465"/>
                    <a:gd name="connsiteY0" fmla="*/ 0 h 2517751"/>
                    <a:gd name="connsiteX1" fmla="*/ 1463465 w 1463465"/>
                    <a:gd name="connsiteY1" fmla="*/ 1936472 h 2517751"/>
                    <a:gd name="connsiteX2" fmla="*/ 1463465 w 1463465"/>
                    <a:gd name="connsiteY2" fmla="*/ 2517751 h 2517751"/>
                    <a:gd name="connsiteX3" fmla="*/ 0 w 1463465"/>
                    <a:gd name="connsiteY3" fmla="*/ 1324869 h 2517751"/>
                    <a:gd name="connsiteX4" fmla="*/ 9315 w 1463465"/>
                    <a:gd name="connsiteY4" fmla="*/ 0 h 25177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63465" h="2517751">
                      <a:moveTo>
                        <a:pt x="9315" y="0"/>
                      </a:moveTo>
                      <a:lnTo>
                        <a:pt x="1463465" y="1936472"/>
                      </a:lnTo>
                      <a:lnTo>
                        <a:pt x="1463465" y="2517751"/>
                      </a:lnTo>
                      <a:lnTo>
                        <a:pt x="0" y="1324869"/>
                      </a:lnTo>
                      <a:lnTo>
                        <a:pt x="9315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4" name="组合 23"/>
              <p:cNvGrpSpPr/>
              <p:nvPr/>
            </p:nvGrpSpPr>
            <p:grpSpPr>
              <a:xfrm>
                <a:off x="6896124" y="334536"/>
                <a:ext cx="2753726" cy="2713098"/>
                <a:chOff x="6854360" y="1201310"/>
                <a:chExt cx="2168918" cy="2136918"/>
              </a:xfrm>
            </p:grpSpPr>
            <p:sp>
              <p:nvSpPr>
                <p:cNvPr id="41" name="íṡľíḍè-任意多边形: 形状 27"/>
                <p:cNvSpPr/>
                <p:nvPr/>
              </p:nvSpPr>
              <p:spPr>
                <a:xfrm flipH="1">
                  <a:off x="6854360" y="2017743"/>
                  <a:ext cx="2168918" cy="1320485"/>
                </a:xfrm>
                <a:custGeom>
                  <a:avLst/>
                  <a:gdLst>
                    <a:gd name="connsiteX0" fmla="*/ 0 w 2787651"/>
                    <a:gd name="connsiteY0" fmla="*/ 0 h 1697183"/>
                    <a:gd name="connsiteX1" fmla="*/ 986427 w 2787651"/>
                    <a:gd name="connsiteY1" fmla="*/ 0 h 1697183"/>
                    <a:gd name="connsiteX2" fmla="*/ 2787651 w 2787651"/>
                    <a:gd name="connsiteY2" fmla="*/ 1466955 h 1697183"/>
                    <a:gd name="connsiteX3" fmla="*/ 2787651 w 2787651"/>
                    <a:gd name="connsiteY3" fmla="*/ 1697183 h 1697183"/>
                    <a:gd name="connsiteX4" fmla="*/ 0 w 2787651"/>
                    <a:gd name="connsiteY4" fmla="*/ 284163 h 1697183"/>
                    <a:gd name="connsiteX5" fmla="*/ 0 w 2787651"/>
                    <a:gd name="connsiteY5" fmla="*/ 0 h 16971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87651" h="1697183">
                      <a:moveTo>
                        <a:pt x="0" y="0"/>
                      </a:moveTo>
                      <a:lnTo>
                        <a:pt x="986427" y="0"/>
                      </a:lnTo>
                      <a:lnTo>
                        <a:pt x="2787651" y="1466955"/>
                      </a:lnTo>
                      <a:lnTo>
                        <a:pt x="2787651" y="1697183"/>
                      </a:lnTo>
                      <a:lnTo>
                        <a:pt x="0" y="2841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2" name="íṡľíḍè-Rectangle 47"/>
                <p:cNvSpPr/>
                <p:nvPr/>
              </p:nvSpPr>
              <p:spPr>
                <a:xfrm flipH="1">
                  <a:off x="7985755" y="1201312"/>
                  <a:ext cx="1037523" cy="1037523"/>
                </a:xfrm>
                <a:prstGeom prst="rect">
                  <a:avLst/>
                </a:prstGeom>
                <a:solidFill>
                  <a:schemeClr val="accent2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3" name="íṡľíḍè-任意多边形: 形状 29"/>
                <p:cNvSpPr/>
                <p:nvPr/>
              </p:nvSpPr>
              <p:spPr>
                <a:xfrm rot="10220878" flipH="1">
                  <a:off x="7981137" y="1201701"/>
                  <a:ext cx="4874" cy="2645"/>
                </a:xfrm>
                <a:custGeom>
                  <a:avLst/>
                  <a:gdLst>
                    <a:gd name="connsiteX0" fmla="*/ 6265 w 6265"/>
                    <a:gd name="connsiteY0" fmla="*/ 3399 h 3399"/>
                    <a:gd name="connsiteX1" fmla="*/ 0 w 6265"/>
                    <a:gd name="connsiteY1" fmla="*/ 0 h 3399"/>
                    <a:gd name="connsiteX2" fmla="*/ 5687 w 6265"/>
                    <a:gd name="connsiteY2" fmla="*/ 0 h 3399"/>
                    <a:gd name="connsiteX3" fmla="*/ 6265 w 6265"/>
                    <a:gd name="connsiteY3" fmla="*/ 3399 h 3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65" h="3399">
                      <a:moveTo>
                        <a:pt x="6265" y="3399"/>
                      </a:moveTo>
                      <a:lnTo>
                        <a:pt x="0" y="0"/>
                      </a:lnTo>
                      <a:lnTo>
                        <a:pt x="5687" y="0"/>
                      </a:lnTo>
                      <a:lnTo>
                        <a:pt x="6265" y="3399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4" name="íṡľíḍè-任意多边形: 形状 30"/>
                <p:cNvSpPr/>
                <p:nvPr/>
              </p:nvSpPr>
              <p:spPr>
                <a:xfrm flipH="1">
                  <a:off x="6854360" y="1201310"/>
                  <a:ext cx="1138642" cy="1958924"/>
                </a:xfrm>
                <a:custGeom>
                  <a:avLst/>
                  <a:gdLst>
                    <a:gd name="connsiteX0" fmla="*/ 9315 w 1463465"/>
                    <a:gd name="connsiteY0" fmla="*/ 0 h 2517751"/>
                    <a:gd name="connsiteX1" fmla="*/ 1463465 w 1463465"/>
                    <a:gd name="connsiteY1" fmla="*/ 1936472 h 2517751"/>
                    <a:gd name="connsiteX2" fmla="*/ 1463465 w 1463465"/>
                    <a:gd name="connsiteY2" fmla="*/ 2517751 h 2517751"/>
                    <a:gd name="connsiteX3" fmla="*/ 0 w 1463465"/>
                    <a:gd name="connsiteY3" fmla="*/ 1324869 h 2517751"/>
                    <a:gd name="connsiteX4" fmla="*/ 9315 w 1463465"/>
                    <a:gd name="connsiteY4" fmla="*/ 0 h 25177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63465" h="2517751">
                      <a:moveTo>
                        <a:pt x="9315" y="0"/>
                      </a:moveTo>
                      <a:lnTo>
                        <a:pt x="1463465" y="1936472"/>
                      </a:lnTo>
                      <a:lnTo>
                        <a:pt x="1463465" y="2517751"/>
                      </a:lnTo>
                      <a:lnTo>
                        <a:pt x="0" y="1324869"/>
                      </a:lnTo>
                      <a:lnTo>
                        <a:pt x="9315" y="0"/>
                      </a:lnTo>
                      <a:close/>
                    </a:path>
                  </a:pathLst>
                </a:custGeom>
                <a:solidFill>
                  <a:schemeClr val="accent2">
                    <a:lumMod val="40000"/>
                    <a:lumOff val="60000"/>
                  </a:schemeClr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5" name="组合 24"/>
              <p:cNvGrpSpPr/>
              <p:nvPr/>
            </p:nvGrpSpPr>
            <p:grpSpPr>
              <a:xfrm>
                <a:off x="2214367" y="3278128"/>
                <a:ext cx="2753726" cy="2713098"/>
                <a:chOff x="3166867" y="3519772"/>
                <a:chExt cx="2168918" cy="2136918"/>
              </a:xfrm>
            </p:grpSpPr>
            <p:sp>
              <p:nvSpPr>
                <p:cNvPr id="37" name="íṡľíḍè-任意多边形: 形状 32"/>
                <p:cNvSpPr/>
                <p:nvPr/>
              </p:nvSpPr>
              <p:spPr>
                <a:xfrm flipV="1">
                  <a:off x="3166867" y="3519772"/>
                  <a:ext cx="2168918" cy="1320485"/>
                </a:xfrm>
                <a:custGeom>
                  <a:avLst/>
                  <a:gdLst>
                    <a:gd name="connsiteX0" fmla="*/ 0 w 2787651"/>
                    <a:gd name="connsiteY0" fmla="*/ 0 h 1697183"/>
                    <a:gd name="connsiteX1" fmla="*/ 986427 w 2787651"/>
                    <a:gd name="connsiteY1" fmla="*/ 0 h 1697183"/>
                    <a:gd name="connsiteX2" fmla="*/ 2787651 w 2787651"/>
                    <a:gd name="connsiteY2" fmla="*/ 1466955 h 1697183"/>
                    <a:gd name="connsiteX3" fmla="*/ 2787651 w 2787651"/>
                    <a:gd name="connsiteY3" fmla="*/ 1697183 h 1697183"/>
                    <a:gd name="connsiteX4" fmla="*/ 0 w 2787651"/>
                    <a:gd name="connsiteY4" fmla="*/ 284163 h 1697183"/>
                    <a:gd name="connsiteX5" fmla="*/ 0 w 2787651"/>
                    <a:gd name="connsiteY5" fmla="*/ 0 h 16971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87651" h="1697183">
                      <a:moveTo>
                        <a:pt x="0" y="0"/>
                      </a:moveTo>
                      <a:lnTo>
                        <a:pt x="986427" y="0"/>
                      </a:lnTo>
                      <a:lnTo>
                        <a:pt x="2787651" y="1466955"/>
                      </a:lnTo>
                      <a:lnTo>
                        <a:pt x="2787651" y="1697183"/>
                      </a:lnTo>
                      <a:lnTo>
                        <a:pt x="0" y="2841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" name="íṡľíḍè-Rectangle 43"/>
                <p:cNvSpPr/>
                <p:nvPr/>
              </p:nvSpPr>
              <p:spPr>
                <a:xfrm flipV="1">
                  <a:off x="3166867" y="4619165"/>
                  <a:ext cx="1037523" cy="1037523"/>
                </a:xfrm>
                <a:prstGeom prst="rect">
                  <a:avLst/>
                </a:prstGeom>
                <a:solidFill>
                  <a:schemeClr val="accent6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9" name="íṡľíḍè-任意多边形: 形状 34"/>
                <p:cNvSpPr/>
                <p:nvPr/>
              </p:nvSpPr>
              <p:spPr>
                <a:xfrm rot="10220878" flipV="1">
                  <a:off x="4204133" y="5653654"/>
                  <a:ext cx="4874" cy="2645"/>
                </a:xfrm>
                <a:custGeom>
                  <a:avLst/>
                  <a:gdLst>
                    <a:gd name="connsiteX0" fmla="*/ 6265 w 6265"/>
                    <a:gd name="connsiteY0" fmla="*/ 3399 h 3399"/>
                    <a:gd name="connsiteX1" fmla="*/ 0 w 6265"/>
                    <a:gd name="connsiteY1" fmla="*/ 0 h 3399"/>
                    <a:gd name="connsiteX2" fmla="*/ 5687 w 6265"/>
                    <a:gd name="connsiteY2" fmla="*/ 0 h 3399"/>
                    <a:gd name="connsiteX3" fmla="*/ 6265 w 6265"/>
                    <a:gd name="connsiteY3" fmla="*/ 3399 h 3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65" h="3399">
                      <a:moveTo>
                        <a:pt x="6265" y="3399"/>
                      </a:moveTo>
                      <a:lnTo>
                        <a:pt x="0" y="0"/>
                      </a:lnTo>
                      <a:lnTo>
                        <a:pt x="5687" y="0"/>
                      </a:lnTo>
                      <a:lnTo>
                        <a:pt x="6265" y="3399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0" name="íṡľíḍè-任意多边形: 形状 35"/>
                <p:cNvSpPr/>
                <p:nvPr/>
              </p:nvSpPr>
              <p:spPr>
                <a:xfrm flipV="1">
                  <a:off x="4197143" y="3697766"/>
                  <a:ext cx="1138642" cy="1958924"/>
                </a:xfrm>
                <a:custGeom>
                  <a:avLst/>
                  <a:gdLst>
                    <a:gd name="connsiteX0" fmla="*/ 9315 w 1463465"/>
                    <a:gd name="connsiteY0" fmla="*/ 0 h 2517751"/>
                    <a:gd name="connsiteX1" fmla="*/ 1463465 w 1463465"/>
                    <a:gd name="connsiteY1" fmla="*/ 1936472 h 2517751"/>
                    <a:gd name="connsiteX2" fmla="*/ 1463465 w 1463465"/>
                    <a:gd name="connsiteY2" fmla="*/ 2517751 h 2517751"/>
                    <a:gd name="connsiteX3" fmla="*/ 0 w 1463465"/>
                    <a:gd name="connsiteY3" fmla="*/ 1324869 h 2517751"/>
                    <a:gd name="connsiteX4" fmla="*/ 9315 w 1463465"/>
                    <a:gd name="connsiteY4" fmla="*/ 0 h 25177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63465" h="2517751">
                      <a:moveTo>
                        <a:pt x="9315" y="0"/>
                      </a:moveTo>
                      <a:lnTo>
                        <a:pt x="1463465" y="1936472"/>
                      </a:lnTo>
                      <a:lnTo>
                        <a:pt x="1463465" y="2517751"/>
                      </a:lnTo>
                      <a:lnTo>
                        <a:pt x="0" y="1324869"/>
                      </a:lnTo>
                      <a:lnTo>
                        <a:pt x="9315" y="0"/>
                      </a:lnTo>
                      <a:close/>
                    </a:path>
                  </a:pathLst>
                </a:custGeom>
                <a:solidFill>
                  <a:schemeClr val="accent6">
                    <a:lumMod val="60000"/>
                    <a:lumOff val="40000"/>
                  </a:schemeClr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6896124" y="3278128"/>
                <a:ext cx="2753726" cy="2713098"/>
                <a:chOff x="6854360" y="3519772"/>
                <a:chExt cx="2168918" cy="2136918"/>
              </a:xfrm>
            </p:grpSpPr>
            <p:sp>
              <p:nvSpPr>
                <p:cNvPr id="33" name="íṡľíḍè-任意多边形: 形状 37"/>
                <p:cNvSpPr/>
                <p:nvPr/>
              </p:nvSpPr>
              <p:spPr>
                <a:xfrm flipH="1" flipV="1">
                  <a:off x="6854360" y="3519772"/>
                  <a:ext cx="2168918" cy="1320485"/>
                </a:xfrm>
                <a:custGeom>
                  <a:avLst/>
                  <a:gdLst>
                    <a:gd name="connsiteX0" fmla="*/ 0 w 2787651"/>
                    <a:gd name="connsiteY0" fmla="*/ 0 h 1697183"/>
                    <a:gd name="connsiteX1" fmla="*/ 986427 w 2787651"/>
                    <a:gd name="connsiteY1" fmla="*/ 0 h 1697183"/>
                    <a:gd name="connsiteX2" fmla="*/ 2787651 w 2787651"/>
                    <a:gd name="connsiteY2" fmla="*/ 1466955 h 1697183"/>
                    <a:gd name="connsiteX3" fmla="*/ 2787651 w 2787651"/>
                    <a:gd name="connsiteY3" fmla="*/ 1697183 h 1697183"/>
                    <a:gd name="connsiteX4" fmla="*/ 0 w 2787651"/>
                    <a:gd name="connsiteY4" fmla="*/ 284163 h 1697183"/>
                    <a:gd name="connsiteX5" fmla="*/ 0 w 2787651"/>
                    <a:gd name="connsiteY5" fmla="*/ 0 h 16971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87651" h="1697183">
                      <a:moveTo>
                        <a:pt x="0" y="0"/>
                      </a:moveTo>
                      <a:lnTo>
                        <a:pt x="986427" y="0"/>
                      </a:lnTo>
                      <a:lnTo>
                        <a:pt x="2787651" y="1466955"/>
                      </a:lnTo>
                      <a:lnTo>
                        <a:pt x="2787651" y="1697183"/>
                      </a:lnTo>
                      <a:lnTo>
                        <a:pt x="0" y="2841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4" name="íṡľíḍè-Rectangle 39"/>
                <p:cNvSpPr/>
                <p:nvPr/>
              </p:nvSpPr>
              <p:spPr>
                <a:xfrm flipH="1" flipV="1">
                  <a:off x="7985755" y="4619165"/>
                  <a:ext cx="1037523" cy="1037523"/>
                </a:xfrm>
                <a:prstGeom prst="rect">
                  <a:avLst/>
                </a:prstGeom>
                <a:solidFill>
                  <a:schemeClr val="accent4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5" name="íṡľíḍè-任意多边形: 形状 39"/>
                <p:cNvSpPr/>
                <p:nvPr/>
              </p:nvSpPr>
              <p:spPr>
                <a:xfrm rot="11379122" flipH="1" flipV="1">
                  <a:off x="7981137" y="5653654"/>
                  <a:ext cx="4874" cy="2645"/>
                </a:xfrm>
                <a:custGeom>
                  <a:avLst/>
                  <a:gdLst>
                    <a:gd name="connsiteX0" fmla="*/ 6265 w 6265"/>
                    <a:gd name="connsiteY0" fmla="*/ 3399 h 3399"/>
                    <a:gd name="connsiteX1" fmla="*/ 0 w 6265"/>
                    <a:gd name="connsiteY1" fmla="*/ 0 h 3399"/>
                    <a:gd name="connsiteX2" fmla="*/ 5687 w 6265"/>
                    <a:gd name="connsiteY2" fmla="*/ 0 h 3399"/>
                    <a:gd name="connsiteX3" fmla="*/ 6265 w 6265"/>
                    <a:gd name="connsiteY3" fmla="*/ 3399 h 3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65" h="3399">
                      <a:moveTo>
                        <a:pt x="6265" y="3399"/>
                      </a:moveTo>
                      <a:lnTo>
                        <a:pt x="0" y="0"/>
                      </a:lnTo>
                      <a:lnTo>
                        <a:pt x="5687" y="0"/>
                      </a:lnTo>
                      <a:lnTo>
                        <a:pt x="6265" y="3399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" name="íṡľíḍè-任意多边形: 形状 40"/>
                <p:cNvSpPr/>
                <p:nvPr/>
              </p:nvSpPr>
              <p:spPr>
                <a:xfrm flipH="1" flipV="1">
                  <a:off x="6854360" y="3697766"/>
                  <a:ext cx="1138642" cy="1958924"/>
                </a:xfrm>
                <a:custGeom>
                  <a:avLst/>
                  <a:gdLst>
                    <a:gd name="connsiteX0" fmla="*/ 9315 w 1463465"/>
                    <a:gd name="connsiteY0" fmla="*/ 0 h 2517751"/>
                    <a:gd name="connsiteX1" fmla="*/ 1463465 w 1463465"/>
                    <a:gd name="connsiteY1" fmla="*/ 1936472 h 2517751"/>
                    <a:gd name="connsiteX2" fmla="*/ 1463465 w 1463465"/>
                    <a:gd name="connsiteY2" fmla="*/ 2517751 h 2517751"/>
                    <a:gd name="connsiteX3" fmla="*/ 0 w 1463465"/>
                    <a:gd name="connsiteY3" fmla="*/ 1324869 h 2517751"/>
                    <a:gd name="connsiteX4" fmla="*/ 9315 w 1463465"/>
                    <a:gd name="connsiteY4" fmla="*/ 0 h 25177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63465" h="2517751">
                      <a:moveTo>
                        <a:pt x="9315" y="0"/>
                      </a:moveTo>
                      <a:lnTo>
                        <a:pt x="1463465" y="1936472"/>
                      </a:lnTo>
                      <a:lnTo>
                        <a:pt x="1463465" y="2517751"/>
                      </a:lnTo>
                      <a:lnTo>
                        <a:pt x="0" y="1324869"/>
                      </a:lnTo>
                      <a:lnTo>
                        <a:pt x="9315" y="0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27" name="íṡľíḍè-Rectangle 32"/>
              <p:cNvSpPr/>
              <p:nvPr/>
            </p:nvSpPr>
            <p:spPr>
              <a:xfrm>
                <a:off x="4840574" y="2070168"/>
                <a:ext cx="2185424" cy="2185424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28" name="组合 27"/>
              <p:cNvGrpSpPr/>
              <p:nvPr/>
            </p:nvGrpSpPr>
            <p:grpSpPr>
              <a:xfrm>
                <a:off x="4252408" y="1481919"/>
                <a:ext cx="3362199" cy="3361911"/>
                <a:chOff x="4252408" y="1481919"/>
                <a:chExt cx="3362199" cy="3361911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29" name="íṡľíḍè-Trapezoid 34"/>
                <p:cNvSpPr/>
                <p:nvPr/>
              </p:nvSpPr>
              <p:spPr>
                <a:xfrm flipV="1">
                  <a:off x="4395429" y="1481919"/>
                  <a:ext cx="3079746" cy="588238"/>
                </a:xfrm>
                <a:prstGeom prst="trapezoid">
                  <a:avLst>
                    <a:gd name="adj" fmla="val 74650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íṡľíḍè-Trapezoid 35"/>
                <p:cNvSpPr/>
                <p:nvPr/>
              </p:nvSpPr>
              <p:spPr>
                <a:xfrm>
                  <a:off x="4389855" y="4255592"/>
                  <a:ext cx="3079746" cy="588238"/>
                </a:xfrm>
                <a:prstGeom prst="trapezoid">
                  <a:avLst>
                    <a:gd name="adj" fmla="val 74650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1" name="íṡľíḍè-Trapezoid 36"/>
                <p:cNvSpPr/>
                <p:nvPr/>
              </p:nvSpPr>
              <p:spPr>
                <a:xfrm rot="16200000">
                  <a:off x="6840239" y="2868945"/>
                  <a:ext cx="960498" cy="588238"/>
                </a:xfrm>
                <a:prstGeom prst="trapezoid">
                  <a:avLst>
                    <a:gd name="adj" fmla="val 50494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2" name="íṡľíḍè-Trapezoid 37"/>
                <p:cNvSpPr/>
                <p:nvPr/>
              </p:nvSpPr>
              <p:spPr>
                <a:xfrm rot="5400000" flipH="1">
                  <a:off x="4066278" y="2868945"/>
                  <a:ext cx="960498" cy="588238"/>
                </a:xfrm>
                <a:prstGeom prst="trapezoid">
                  <a:avLst>
                    <a:gd name="adj" fmla="val 50494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22" name="íṡľíḍè-Rectangle 27"/>
            <p:cNvSpPr/>
            <p:nvPr/>
          </p:nvSpPr>
          <p:spPr>
            <a:xfrm>
              <a:off x="-4117270" y="1223762"/>
              <a:ext cx="2457328" cy="246221"/>
            </a:xfrm>
            <a:prstGeom prst="rect">
              <a:avLst/>
            </a:prstGeom>
          </p:spPr>
          <p:txBody>
            <a:bodyPr wrap="none" lIns="72000" tIns="0" rIns="72000" bIns="0">
              <a:noAutofit/>
            </a:bodyPr>
            <a:lstStyle/>
            <a:p>
              <a:pPr lvl="0" defTabSz="914378">
                <a:defRPr/>
              </a:pPr>
              <a:r>
                <a:rPr lang="zh-CN" altLang="en-US" sz="2000" b="1" dirty="0">
                  <a:solidFill>
                    <a:schemeClr val="accent1"/>
                  </a:solidFill>
                </a:rPr>
                <a:t>机械结构：铝型材</a:t>
              </a:r>
              <a:r>
                <a:rPr lang="en-US" altLang="zh-CN" sz="2000" b="1" dirty="0">
                  <a:solidFill>
                    <a:schemeClr val="accent1"/>
                  </a:solidFill>
                </a:rPr>
                <a:t>+3D</a:t>
              </a:r>
              <a:r>
                <a:rPr lang="zh-CN" altLang="en-US" sz="2000" b="1" dirty="0">
                  <a:solidFill>
                    <a:schemeClr val="accent1"/>
                  </a:solidFill>
                </a:rPr>
                <a:t>打印</a:t>
              </a:r>
              <a:r>
                <a:rPr lang="en-US" altLang="zh-CN" sz="2000" b="1" dirty="0">
                  <a:solidFill>
                    <a:schemeClr val="accent1"/>
                  </a:solidFill>
                </a:rPr>
                <a:t>+</a:t>
              </a:r>
              <a:r>
                <a:rPr lang="zh-CN" altLang="en-US" sz="2000" b="1" dirty="0">
                  <a:solidFill>
                    <a:schemeClr val="accent1"/>
                  </a:solidFill>
                </a:rPr>
                <a:t>万向节</a:t>
              </a:r>
              <a:r>
                <a:rPr lang="en-US" altLang="zh-CN" sz="2000" b="1" dirty="0">
                  <a:solidFill>
                    <a:schemeClr val="accent1"/>
                  </a:solidFill>
                </a:rPr>
                <a:t>+0.8mm</a:t>
              </a:r>
              <a:r>
                <a:rPr lang="zh-CN" altLang="en-US" sz="2000" b="1" dirty="0">
                  <a:solidFill>
                    <a:schemeClr val="accent1"/>
                  </a:solidFill>
                </a:rPr>
                <a:t>铁板</a:t>
              </a:r>
            </a:p>
          </p:txBody>
        </p:sp>
        <p:sp>
          <p:nvSpPr>
            <p:cNvPr id="10" name="íṡľíḍè-任意多边形: 形状 61"/>
            <p:cNvSpPr>
              <a:spLocks/>
            </p:cNvSpPr>
            <p:nvPr/>
          </p:nvSpPr>
          <p:spPr bwMode="auto">
            <a:xfrm>
              <a:off x="7899557" y="1805424"/>
              <a:ext cx="390823" cy="390099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ṡľíḍè-任意多边形: 形状 62"/>
            <p:cNvSpPr>
              <a:spLocks/>
            </p:cNvSpPr>
            <p:nvPr/>
          </p:nvSpPr>
          <p:spPr bwMode="auto">
            <a:xfrm>
              <a:off x="3899580" y="1809855"/>
              <a:ext cx="490015" cy="402752"/>
            </a:xfrm>
            <a:custGeom>
              <a:avLst/>
              <a:gdLst>
                <a:gd name="T0" fmla="*/ 285 w 293"/>
                <a:gd name="T1" fmla="*/ 32 h 238"/>
                <a:gd name="T2" fmla="*/ 259 w 293"/>
                <a:gd name="T3" fmla="*/ 38 h 238"/>
                <a:gd name="T4" fmla="*/ 275 w 293"/>
                <a:gd name="T5" fmla="*/ 24 h 238"/>
                <a:gd name="T6" fmla="*/ 285 w 293"/>
                <a:gd name="T7" fmla="*/ 4 h 238"/>
                <a:gd name="T8" fmla="*/ 257 w 293"/>
                <a:gd name="T9" fmla="*/ 16 h 238"/>
                <a:gd name="T10" fmla="*/ 237 w 293"/>
                <a:gd name="T11" fmla="*/ 11 h 238"/>
                <a:gd name="T12" fmla="*/ 216 w 293"/>
                <a:gd name="T13" fmla="*/ 1 h 238"/>
                <a:gd name="T14" fmla="*/ 203 w 293"/>
                <a:gd name="T15" fmla="*/ 0 h 238"/>
                <a:gd name="T16" fmla="*/ 179 w 293"/>
                <a:gd name="T17" fmla="*/ 5 h 238"/>
                <a:gd name="T18" fmla="*/ 154 w 293"/>
                <a:gd name="T19" fmla="*/ 27 h 238"/>
                <a:gd name="T20" fmla="*/ 143 w 293"/>
                <a:gd name="T21" fmla="*/ 54 h 238"/>
                <a:gd name="T22" fmla="*/ 143 w 293"/>
                <a:gd name="T23" fmla="*/ 67 h 238"/>
                <a:gd name="T24" fmla="*/ 126 w 293"/>
                <a:gd name="T25" fmla="*/ 72 h 238"/>
                <a:gd name="T26" fmla="*/ 75 w 293"/>
                <a:gd name="T27" fmla="*/ 55 h 238"/>
                <a:gd name="T28" fmla="*/ 33 w 293"/>
                <a:gd name="T29" fmla="*/ 24 h 238"/>
                <a:gd name="T30" fmla="*/ 17 w 293"/>
                <a:gd name="T31" fmla="*/ 17 h 238"/>
                <a:gd name="T32" fmla="*/ 12 w 293"/>
                <a:gd name="T33" fmla="*/ 41 h 238"/>
                <a:gd name="T34" fmla="*/ 14 w 293"/>
                <a:gd name="T35" fmla="*/ 57 h 238"/>
                <a:gd name="T36" fmla="*/ 23 w 293"/>
                <a:gd name="T37" fmla="*/ 76 h 238"/>
                <a:gd name="T38" fmla="*/ 39 w 293"/>
                <a:gd name="T39" fmla="*/ 91 h 238"/>
                <a:gd name="T40" fmla="*/ 25 w 293"/>
                <a:gd name="T41" fmla="*/ 89 h 238"/>
                <a:gd name="T42" fmla="*/ 12 w 293"/>
                <a:gd name="T43" fmla="*/ 84 h 238"/>
                <a:gd name="T44" fmla="*/ 13 w 293"/>
                <a:gd name="T45" fmla="*/ 95 h 238"/>
                <a:gd name="T46" fmla="*/ 25 w 293"/>
                <a:gd name="T47" fmla="*/ 123 h 238"/>
                <a:gd name="T48" fmla="*/ 50 w 293"/>
                <a:gd name="T49" fmla="*/ 140 h 238"/>
                <a:gd name="T50" fmla="*/ 52 w 293"/>
                <a:gd name="T51" fmla="*/ 145 h 238"/>
                <a:gd name="T52" fmla="*/ 33 w 293"/>
                <a:gd name="T53" fmla="*/ 145 h 238"/>
                <a:gd name="T54" fmla="*/ 41 w 293"/>
                <a:gd name="T55" fmla="*/ 161 h 238"/>
                <a:gd name="T56" fmla="*/ 62 w 293"/>
                <a:gd name="T57" fmla="*/ 179 h 238"/>
                <a:gd name="T58" fmla="*/ 89 w 293"/>
                <a:gd name="T59" fmla="*/ 186 h 238"/>
                <a:gd name="T60" fmla="*/ 73 w 293"/>
                <a:gd name="T61" fmla="*/ 197 h 238"/>
                <a:gd name="T62" fmla="*/ 45 w 293"/>
                <a:gd name="T63" fmla="*/ 208 h 238"/>
                <a:gd name="T64" fmla="*/ 14 w 293"/>
                <a:gd name="T65" fmla="*/ 212 h 238"/>
                <a:gd name="T66" fmla="*/ 0 w 293"/>
                <a:gd name="T67" fmla="*/ 211 h 238"/>
                <a:gd name="T68" fmla="*/ 32 w 293"/>
                <a:gd name="T69" fmla="*/ 227 h 238"/>
                <a:gd name="T70" fmla="*/ 68 w 293"/>
                <a:gd name="T71" fmla="*/ 237 h 238"/>
                <a:gd name="T72" fmla="*/ 93 w 293"/>
                <a:gd name="T73" fmla="*/ 238 h 238"/>
                <a:gd name="T74" fmla="*/ 149 w 293"/>
                <a:gd name="T75" fmla="*/ 229 h 238"/>
                <a:gd name="T76" fmla="*/ 195 w 293"/>
                <a:gd name="T77" fmla="*/ 205 h 238"/>
                <a:gd name="T78" fmla="*/ 229 w 293"/>
                <a:gd name="T79" fmla="*/ 169 h 238"/>
                <a:gd name="T80" fmla="*/ 252 w 293"/>
                <a:gd name="T81" fmla="*/ 127 h 238"/>
                <a:gd name="T82" fmla="*/ 262 w 293"/>
                <a:gd name="T83" fmla="*/ 82 h 238"/>
                <a:gd name="T84" fmla="*/ 263 w 293"/>
                <a:gd name="T85" fmla="*/ 59 h 238"/>
                <a:gd name="T86" fmla="*/ 280 w 293"/>
                <a:gd name="T87" fmla="*/ 45 h 238"/>
                <a:gd name="T88" fmla="*/ 293 w 293"/>
                <a:gd name="T89" fmla="*/ 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3" h="238">
                  <a:moveTo>
                    <a:pt x="293" y="28"/>
                  </a:moveTo>
                  <a:lnTo>
                    <a:pt x="293" y="28"/>
                  </a:lnTo>
                  <a:lnTo>
                    <a:pt x="285" y="32"/>
                  </a:lnTo>
                  <a:lnTo>
                    <a:pt x="277" y="34"/>
                  </a:lnTo>
                  <a:lnTo>
                    <a:pt x="267" y="36"/>
                  </a:lnTo>
                  <a:lnTo>
                    <a:pt x="259" y="38"/>
                  </a:lnTo>
                  <a:lnTo>
                    <a:pt x="259" y="38"/>
                  </a:lnTo>
                  <a:lnTo>
                    <a:pt x="267" y="31"/>
                  </a:lnTo>
                  <a:lnTo>
                    <a:pt x="275" y="24"/>
                  </a:lnTo>
                  <a:lnTo>
                    <a:pt x="281" y="14"/>
                  </a:lnTo>
                  <a:lnTo>
                    <a:pt x="285" y="4"/>
                  </a:lnTo>
                  <a:lnTo>
                    <a:pt x="285" y="4"/>
                  </a:lnTo>
                  <a:lnTo>
                    <a:pt x="277" y="9"/>
                  </a:lnTo>
                  <a:lnTo>
                    <a:pt x="266" y="13"/>
                  </a:lnTo>
                  <a:lnTo>
                    <a:pt x="257" y="16"/>
                  </a:lnTo>
                  <a:lnTo>
                    <a:pt x="247" y="18"/>
                  </a:lnTo>
                  <a:lnTo>
                    <a:pt x="247" y="18"/>
                  </a:lnTo>
                  <a:lnTo>
                    <a:pt x="237" y="11"/>
                  </a:lnTo>
                  <a:lnTo>
                    <a:pt x="227" y="5"/>
                  </a:lnTo>
                  <a:lnTo>
                    <a:pt x="222" y="3"/>
                  </a:lnTo>
                  <a:lnTo>
                    <a:pt x="216" y="1"/>
                  </a:lnTo>
                  <a:lnTo>
                    <a:pt x="209" y="0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197" y="0"/>
                  </a:lnTo>
                  <a:lnTo>
                    <a:pt x="191" y="1"/>
                  </a:lnTo>
                  <a:lnTo>
                    <a:pt x="179" y="5"/>
                  </a:lnTo>
                  <a:lnTo>
                    <a:pt x="169" y="10"/>
                  </a:lnTo>
                  <a:lnTo>
                    <a:pt x="161" y="17"/>
                  </a:lnTo>
                  <a:lnTo>
                    <a:pt x="154" y="27"/>
                  </a:lnTo>
                  <a:lnTo>
                    <a:pt x="147" y="37"/>
                  </a:lnTo>
                  <a:lnTo>
                    <a:pt x="144" y="48"/>
                  </a:lnTo>
                  <a:lnTo>
                    <a:pt x="143" y="54"/>
                  </a:lnTo>
                  <a:lnTo>
                    <a:pt x="143" y="60"/>
                  </a:lnTo>
                  <a:lnTo>
                    <a:pt x="143" y="60"/>
                  </a:lnTo>
                  <a:lnTo>
                    <a:pt x="143" y="6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26" y="72"/>
                  </a:lnTo>
                  <a:lnTo>
                    <a:pt x="108" y="68"/>
                  </a:lnTo>
                  <a:lnTo>
                    <a:pt x="92" y="63"/>
                  </a:lnTo>
                  <a:lnTo>
                    <a:pt x="75" y="55"/>
                  </a:lnTo>
                  <a:lnTo>
                    <a:pt x="59" y="46"/>
                  </a:lnTo>
                  <a:lnTo>
                    <a:pt x="45" y="36"/>
                  </a:lnTo>
                  <a:lnTo>
                    <a:pt x="33" y="24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17" y="17"/>
                  </a:lnTo>
                  <a:lnTo>
                    <a:pt x="15" y="26"/>
                  </a:lnTo>
                  <a:lnTo>
                    <a:pt x="13" y="33"/>
                  </a:lnTo>
                  <a:lnTo>
                    <a:pt x="12" y="41"/>
                  </a:lnTo>
                  <a:lnTo>
                    <a:pt x="12" y="41"/>
                  </a:lnTo>
                  <a:lnTo>
                    <a:pt x="13" y="48"/>
                  </a:lnTo>
                  <a:lnTo>
                    <a:pt x="14" y="57"/>
                  </a:lnTo>
                  <a:lnTo>
                    <a:pt x="17" y="63"/>
                  </a:lnTo>
                  <a:lnTo>
                    <a:pt x="20" y="70"/>
                  </a:lnTo>
                  <a:lnTo>
                    <a:pt x="23" y="76"/>
                  </a:lnTo>
                  <a:lnTo>
                    <a:pt x="28" y="81"/>
                  </a:lnTo>
                  <a:lnTo>
                    <a:pt x="34" y="87"/>
                  </a:lnTo>
                  <a:lnTo>
                    <a:pt x="39" y="91"/>
                  </a:lnTo>
                  <a:lnTo>
                    <a:pt x="39" y="91"/>
                  </a:lnTo>
                  <a:lnTo>
                    <a:pt x="32" y="91"/>
                  </a:lnTo>
                  <a:lnTo>
                    <a:pt x="25" y="89"/>
                  </a:lnTo>
                  <a:lnTo>
                    <a:pt x="18" y="87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3" y="95"/>
                  </a:lnTo>
                  <a:lnTo>
                    <a:pt x="16" y="105"/>
                  </a:lnTo>
                  <a:lnTo>
                    <a:pt x="20" y="115"/>
                  </a:lnTo>
                  <a:lnTo>
                    <a:pt x="25" y="123"/>
                  </a:lnTo>
                  <a:lnTo>
                    <a:pt x="33" y="130"/>
                  </a:lnTo>
                  <a:lnTo>
                    <a:pt x="41" y="136"/>
                  </a:lnTo>
                  <a:lnTo>
                    <a:pt x="50" y="140"/>
                  </a:lnTo>
                  <a:lnTo>
                    <a:pt x="60" y="143"/>
                  </a:lnTo>
                  <a:lnTo>
                    <a:pt x="60" y="143"/>
                  </a:lnTo>
                  <a:lnTo>
                    <a:pt x="52" y="145"/>
                  </a:lnTo>
                  <a:lnTo>
                    <a:pt x="44" y="146"/>
                  </a:lnTo>
                  <a:lnTo>
                    <a:pt x="44" y="146"/>
                  </a:lnTo>
                  <a:lnTo>
                    <a:pt x="33" y="145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41" y="161"/>
                  </a:lnTo>
                  <a:lnTo>
                    <a:pt x="47" y="168"/>
                  </a:lnTo>
                  <a:lnTo>
                    <a:pt x="54" y="175"/>
                  </a:lnTo>
                  <a:lnTo>
                    <a:pt x="62" y="179"/>
                  </a:lnTo>
                  <a:lnTo>
                    <a:pt x="71" y="183"/>
                  </a:lnTo>
                  <a:lnTo>
                    <a:pt x="79" y="18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1" y="192"/>
                  </a:lnTo>
                  <a:lnTo>
                    <a:pt x="73" y="197"/>
                  </a:lnTo>
                  <a:lnTo>
                    <a:pt x="64" y="201"/>
                  </a:lnTo>
                  <a:lnTo>
                    <a:pt x="54" y="206"/>
                  </a:lnTo>
                  <a:lnTo>
                    <a:pt x="45" y="208"/>
                  </a:lnTo>
                  <a:lnTo>
                    <a:pt x="35" y="210"/>
                  </a:lnTo>
                  <a:lnTo>
                    <a:pt x="25" y="212"/>
                  </a:lnTo>
                  <a:lnTo>
                    <a:pt x="14" y="212"/>
                  </a:lnTo>
                  <a:lnTo>
                    <a:pt x="14" y="212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10" y="217"/>
                  </a:lnTo>
                  <a:lnTo>
                    <a:pt x="21" y="222"/>
                  </a:lnTo>
                  <a:lnTo>
                    <a:pt x="32" y="227"/>
                  </a:lnTo>
                  <a:lnTo>
                    <a:pt x="44" y="231"/>
                  </a:lnTo>
                  <a:lnTo>
                    <a:pt x="55" y="235"/>
                  </a:lnTo>
                  <a:lnTo>
                    <a:pt x="68" y="237"/>
                  </a:lnTo>
                  <a:lnTo>
                    <a:pt x="80" y="238"/>
                  </a:lnTo>
                  <a:lnTo>
                    <a:pt x="93" y="238"/>
                  </a:lnTo>
                  <a:lnTo>
                    <a:pt x="93" y="238"/>
                  </a:lnTo>
                  <a:lnTo>
                    <a:pt x="112" y="237"/>
                  </a:lnTo>
                  <a:lnTo>
                    <a:pt x="132" y="233"/>
                  </a:lnTo>
                  <a:lnTo>
                    <a:pt x="149" y="229"/>
                  </a:lnTo>
                  <a:lnTo>
                    <a:pt x="166" y="222"/>
                  </a:lnTo>
                  <a:lnTo>
                    <a:pt x="180" y="215"/>
                  </a:lnTo>
                  <a:lnTo>
                    <a:pt x="195" y="205"/>
                  </a:lnTo>
                  <a:lnTo>
                    <a:pt x="207" y="194"/>
                  </a:lnTo>
                  <a:lnTo>
                    <a:pt x="220" y="183"/>
                  </a:lnTo>
                  <a:lnTo>
                    <a:pt x="229" y="169"/>
                  </a:lnTo>
                  <a:lnTo>
                    <a:pt x="238" y="156"/>
                  </a:lnTo>
                  <a:lnTo>
                    <a:pt x="246" y="141"/>
                  </a:lnTo>
                  <a:lnTo>
                    <a:pt x="252" y="127"/>
                  </a:lnTo>
                  <a:lnTo>
                    <a:pt x="257" y="112"/>
                  </a:lnTo>
                  <a:lnTo>
                    <a:pt x="260" y="97"/>
                  </a:lnTo>
                  <a:lnTo>
                    <a:pt x="262" y="82"/>
                  </a:lnTo>
                  <a:lnTo>
                    <a:pt x="263" y="67"/>
                  </a:lnTo>
                  <a:lnTo>
                    <a:pt x="263" y="67"/>
                  </a:lnTo>
                  <a:lnTo>
                    <a:pt x="263" y="59"/>
                  </a:lnTo>
                  <a:lnTo>
                    <a:pt x="263" y="59"/>
                  </a:lnTo>
                  <a:lnTo>
                    <a:pt x="271" y="52"/>
                  </a:lnTo>
                  <a:lnTo>
                    <a:pt x="280" y="45"/>
                  </a:lnTo>
                  <a:lnTo>
                    <a:pt x="287" y="37"/>
                  </a:lnTo>
                  <a:lnTo>
                    <a:pt x="293" y="28"/>
                  </a:lnTo>
                  <a:lnTo>
                    <a:pt x="293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ṡľíḍè-任意多边形: 形状 63"/>
            <p:cNvSpPr>
              <a:spLocks/>
            </p:cNvSpPr>
            <p:nvPr/>
          </p:nvSpPr>
          <p:spPr bwMode="auto">
            <a:xfrm>
              <a:off x="7885058" y="4593708"/>
              <a:ext cx="419820" cy="404552"/>
            </a:xfrm>
            <a:custGeom>
              <a:avLst/>
              <a:gdLst>
                <a:gd name="T0" fmla="*/ 0 w 208"/>
                <a:gd name="T1" fmla="*/ 68 h 201"/>
                <a:gd name="T2" fmla="*/ 8 w 208"/>
                <a:gd name="T3" fmla="*/ 78 h 201"/>
                <a:gd name="T4" fmla="*/ 31 w 208"/>
                <a:gd name="T5" fmla="*/ 72 h 201"/>
                <a:gd name="T6" fmla="*/ 64 w 208"/>
                <a:gd name="T7" fmla="*/ 172 h 201"/>
                <a:gd name="T8" fmla="*/ 106 w 208"/>
                <a:gd name="T9" fmla="*/ 189 h 201"/>
                <a:gd name="T10" fmla="*/ 197 w 208"/>
                <a:gd name="T11" fmla="*/ 62 h 201"/>
                <a:gd name="T12" fmla="*/ 114 w 208"/>
                <a:gd name="T13" fmla="*/ 67 h 201"/>
                <a:gd name="T14" fmla="*/ 137 w 208"/>
                <a:gd name="T15" fmla="*/ 94 h 201"/>
                <a:gd name="T16" fmla="*/ 109 w 208"/>
                <a:gd name="T17" fmla="*/ 130 h 201"/>
                <a:gd name="T18" fmla="*/ 93 w 208"/>
                <a:gd name="T19" fmla="*/ 90 h 201"/>
                <a:gd name="T20" fmla="*/ 60 w 208"/>
                <a:gd name="T21" fmla="*/ 22 h 201"/>
                <a:gd name="T22" fmla="*/ 0 w 208"/>
                <a:gd name="T23" fmla="*/ 68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" h="201">
                  <a:moveTo>
                    <a:pt x="0" y="68"/>
                  </a:move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25" y="65"/>
                    <a:pt x="31" y="72"/>
                  </a:cubicBezTo>
                  <a:cubicBezTo>
                    <a:pt x="36" y="78"/>
                    <a:pt x="57" y="157"/>
                    <a:pt x="64" y="172"/>
                  </a:cubicBezTo>
                  <a:cubicBezTo>
                    <a:pt x="70" y="184"/>
                    <a:pt x="87" y="201"/>
                    <a:pt x="106" y="189"/>
                  </a:cubicBezTo>
                  <a:cubicBezTo>
                    <a:pt x="125" y="177"/>
                    <a:pt x="186" y="124"/>
                    <a:pt x="197" y="62"/>
                  </a:cubicBezTo>
                  <a:cubicBezTo>
                    <a:pt x="208" y="0"/>
                    <a:pt x="123" y="13"/>
                    <a:pt x="114" y="67"/>
                  </a:cubicBezTo>
                  <a:cubicBezTo>
                    <a:pt x="137" y="54"/>
                    <a:pt x="149" y="73"/>
                    <a:pt x="137" y="94"/>
                  </a:cubicBezTo>
                  <a:cubicBezTo>
                    <a:pt x="126" y="116"/>
                    <a:pt x="115" y="130"/>
                    <a:pt x="109" y="130"/>
                  </a:cubicBezTo>
                  <a:cubicBezTo>
                    <a:pt x="104" y="130"/>
                    <a:pt x="100" y="116"/>
                    <a:pt x="93" y="90"/>
                  </a:cubicBezTo>
                  <a:cubicBezTo>
                    <a:pt x="87" y="64"/>
                    <a:pt x="87" y="17"/>
                    <a:pt x="60" y="22"/>
                  </a:cubicBezTo>
                  <a:cubicBezTo>
                    <a:pt x="34" y="27"/>
                    <a:pt x="0" y="68"/>
                    <a:pt x="0" y="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ṡľíḍè-任意多边形: 形状 64"/>
            <p:cNvSpPr>
              <a:spLocks noChangeAspect="1"/>
            </p:cNvSpPr>
            <p:nvPr/>
          </p:nvSpPr>
          <p:spPr bwMode="auto">
            <a:xfrm>
              <a:off x="3914426" y="4587190"/>
              <a:ext cx="460321" cy="459834"/>
            </a:xfrm>
            <a:custGeom>
              <a:avLst/>
              <a:gdLst>
                <a:gd name="T0" fmla="*/ 374 w 400"/>
                <a:gd name="T1" fmla="*/ 100 h 400"/>
                <a:gd name="T2" fmla="*/ 301 w 400"/>
                <a:gd name="T3" fmla="*/ 27 h 400"/>
                <a:gd name="T4" fmla="*/ 200 w 400"/>
                <a:gd name="T5" fmla="*/ 0 h 400"/>
                <a:gd name="T6" fmla="*/ 100 w 400"/>
                <a:gd name="T7" fmla="*/ 27 h 400"/>
                <a:gd name="T8" fmla="*/ 27 w 400"/>
                <a:gd name="T9" fmla="*/ 100 h 400"/>
                <a:gd name="T10" fmla="*/ 0 w 400"/>
                <a:gd name="T11" fmla="*/ 200 h 400"/>
                <a:gd name="T12" fmla="*/ 27 w 400"/>
                <a:gd name="T13" fmla="*/ 301 h 400"/>
                <a:gd name="T14" fmla="*/ 100 w 400"/>
                <a:gd name="T15" fmla="*/ 374 h 400"/>
                <a:gd name="T16" fmla="*/ 200 w 400"/>
                <a:gd name="T17" fmla="*/ 400 h 400"/>
                <a:gd name="T18" fmla="*/ 301 w 400"/>
                <a:gd name="T19" fmla="*/ 374 h 400"/>
                <a:gd name="T20" fmla="*/ 374 w 400"/>
                <a:gd name="T21" fmla="*/ 301 h 400"/>
                <a:gd name="T22" fmla="*/ 400 w 400"/>
                <a:gd name="T23" fmla="*/ 200 h 400"/>
                <a:gd name="T24" fmla="*/ 374 w 400"/>
                <a:gd name="T25" fmla="*/ 100 h 400"/>
                <a:gd name="T26" fmla="*/ 330 w 400"/>
                <a:gd name="T27" fmla="*/ 170 h 400"/>
                <a:gd name="T28" fmla="*/ 188 w 400"/>
                <a:gd name="T29" fmla="*/ 311 h 400"/>
                <a:gd name="T30" fmla="*/ 176 w 400"/>
                <a:gd name="T31" fmla="*/ 316 h 400"/>
                <a:gd name="T32" fmla="*/ 165 w 400"/>
                <a:gd name="T33" fmla="*/ 311 h 400"/>
                <a:gd name="T34" fmla="*/ 70 w 400"/>
                <a:gd name="T35" fmla="*/ 217 h 400"/>
                <a:gd name="T36" fmla="*/ 66 w 400"/>
                <a:gd name="T37" fmla="*/ 205 h 400"/>
                <a:gd name="T38" fmla="*/ 70 w 400"/>
                <a:gd name="T39" fmla="*/ 193 h 400"/>
                <a:gd name="T40" fmla="*/ 94 w 400"/>
                <a:gd name="T41" fmla="*/ 170 h 400"/>
                <a:gd name="T42" fmla="*/ 106 w 400"/>
                <a:gd name="T43" fmla="*/ 165 h 400"/>
                <a:gd name="T44" fmla="*/ 118 w 400"/>
                <a:gd name="T45" fmla="*/ 170 h 400"/>
                <a:gd name="T46" fmla="*/ 176 w 400"/>
                <a:gd name="T47" fmla="*/ 229 h 400"/>
                <a:gd name="T48" fmla="*/ 283 w 400"/>
                <a:gd name="T49" fmla="*/ 123 h 400"/>
                <a:gd name="T50" fmla="*/ 295 w 400"/>
                <a:gd name="T51" fmla="*/ 118 h 400"/>
                <a:gd name="T52" fmla="*/ 306 w 400"/>
                <a:gd name="T53" fmla="*/ 123 h 400"/>
                <a:gd name="T54" fmla="*/ 330 w 400"/>
                <a:gd name="T55" fmla="*/ 146 h 400"/>
                <a:gd name="T56" fmla="*/ 335 w 400"/>
                <a:gd name="T57" fmla="*/ 158 h 400"/>
                <a:gd name="T58" fmla="*/ 330 w 400"/>
                <a:gd name="T59" fmla="*/ 170 h 400"/>
                <a:gd name="T60" fmla="*/ 330 w 400"/>
                <a:gd name="T61" fmla="*/ 170 h 400"/>
                <a:gd name="T62" fmla="*/ 330 w 400"/>
                <a:gd name="T63" fmla="*/ 17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400">
                  <a:moveTo>
                    <a:pt x="374" y="100"/>
                  </a:moveTo>
                  <a:cubicBezTo>
                    <a:pt x="356" y="69"/>
                    <a:pt x="331" y="45"/>
                    <a:pt x="301" y="27"/>
                  </a:cubicBezTo>
                  <a:cubicBezTo>
                    <a:pt x="270" y="9"/>
                    <a:pt x="237" y="0"/>
                    <a:pt x="200" y="0"/>
                  </a:cubicBezTo>
                  <a:cubicBezTo>
                    <a:pt x="164" y="0"/>
                    <a:pt x="130" y="9"/>
                    <a:pt x="100" y="27"/>
                  </a:cubicBezTo>
                  <a:cubicBezTo>
                    <a:pt x="69" y="45"/>
                    <a:pt x="45" y="69"/>
                    <a:pt x="27" y="100"/>
                  </a:cubicBezTo>
                  <a:cubicBezTo>
                    <a:pt x="9" y="130"/>
                    <a:pt x="0" y="164"/>
                    <a:pt x="0" y="200"/>
                  </a:cubicBezTo>
                  <a:cubicBezTo>
                    <a:pt x="0" y="237"/>
                    <a:pt x="9" y="270"/>
                    <a:pt x="27" y="301"/>
                  </a:cubicBezTo>
                  <a:cubicBezTo>
                    <a:pt x="45" y="331"/>
                    <a:pt x="69" y="356"/>
                    <a:pt x="100" y="374"/>
                  </a:cubicBezTo>
                  <a:cubicBezTo>
                    <a:pt x="130" y="391"/>
                    <a:pt x="164" y="400"/>
                    <a:pt x="200" y="400"/>
                  </a:cubicBezTo>
                  <a:cubicBezTo>
                    <a:pt x="237" y="400"/>
                    <a:pt x="270" y="391"/>
                    <a:pt x="301" y="374"/>
                  </a:cubicBezTo>
                  <a:cubicBezTo>
                    <a:pt x="331" y="356"/>
                    <a:pt x="356" y="331"/>
                    <a:pt x="374" y="301"/>
                  </a:cubicBezTo>
                  <a:cubicBezTo>
                    <a:pt x="392" y="270"/>
                    <a:pt x="400" y="237"/>
                    <a:pt x="400" y="200"/>
                  </a:cubicBezTo>
                  <a:cubicBezTo>
                    <a:pt x="400" y="164"/>
                    <a:pt x="392" y="130"/>
                    <a:pt x="374" y="100"/>
                  </a:cubicBezTo>
                  <a:close/>
                  <a:moveTo>
                    <a:pt x="330" y="170"/>
                  </a:moveTo>
                  <a:cubicBezTo>
                    <a:pt x="188" y="311"/>
                    <a:pt x="188" y="311"/>
                    <a:pt x="188" y="311"/>
                  </a:cubicBezTo>
                  <a:cubicBezTo>
                    <a:pt x="185" y="315"/>
                    <a:pt x="181" y="316"/>
                    <a:pt x="176" y="316"/>
                  </a:cubicBezTo>
                  <a:cubicBezTo>
                    <a:pt x="172" y="316"/>
                    <a:pt x="168" y="315"/>
                    <a:pt x="165" y="311"/>
                  </a:cubicBezTo>
                  <a:cubicBezTo>
                    <a:pt x="70" y="217"/>
                    <a:pt x="70" y="217"/>
                    <a:pt x="70" y="217"/>
                  </a:cubicBezTo>
                  <a:cubicBezTo>
                    <a:pt x="67" y="214"/>
                    <a:pt x="66" y="210"/>
                    <a:pt x="66" y="205"/>
                  </a:cubicBezTo>
                  <a:cubicBezTo>
                    <a:pt x="66" y="200"/>
                    <a:pt x="67" y="196"/>
                    <a:pt x="70" y="193"/>
                  </a:cubicBezTo>
                  <a:cubicBezTo>
                    <a:pt x="94" y="170"/>
                    <a:pt x="94" y="170"/>
                    <a:pt x="94" y="170"/>
                  </a:cubicBezTo>
                  <a:cubicBezTo>
                    <a:pt x="97" y="166"/>
                    <a:pt x="101" y="165"/>
                    <a:pt x="106" y="165"/>
                  </a:cubicBezTo>
                  <a:cubicBezTo>
                    <a:pt x="110" y="165"/>
                    <a:pt x="114" y="166"/>
                    <a:pt x="118" y="170"/>
                  </a:cubicBezTo>
                  <a:cubicBezTo>
                    <a:pt x="176" y="229"/>
                    <a:pt x="176" y="229"/>
                    <a:pt x="176" y="229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6" y="119"/>
                    <a:pt x="290" y="118"/>
                    <a:pt x="295" y="118"/>
                  </a:cubicBezTo>
                  <a:cubicBezTo>
                    <a:pt x="299" y="118"/>
                    <a:pt x="303" y="119"/>
                    <a:pt x="306" y="123"/>
                  </a:cubicBezTo>
                  <a:cubicBezTo>
                    <a:pt x="330" y="146"/>
                    <a:pt x="330" y="146"/>
                    <a:pt x="330" y="146"/>
                  </a:cubicBezTo>
                  <a:cubicBezTo>
                    <a:pt x="333" y="149"/>
                    <a:pt x="335" y="153"/>
                    <a:pt x="335" y="158"/>
                  </a:cubicBezTo>
                  <a:cubicBezTo>
                    <a:pt x="335" y="163"/>
                    <a:pt x="333" y="167"/>
                    <a:pt x="330" y="170"/>
                  </a:cubicBezTo>
                  <a:close/>
                  <a:moveTo>
                    <a:pt x="330" y="170"/>
                  </a:moveTo>
                  <a:cubicBezTo>
                    <a:pt x="330" y="170"/>
                    <a:pt x="330" y="170"/>
                    <a:pt x="330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íṡľíḍè-任意多边形: 形状 66"/>
            <p:cNvSpPr>
              <a:spLocks/>
            </p:cNvSpPr>
            <p:nvPr/>
          </p:nvSpPr>
          <p:spPr bwMode="auto">
            <a:xfrm>
              <a:off x="5659819" y="3061638"/>
              <a:ext cx="813348" cy="687337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9" name="íṡľíḍè-Rectangle 27"/>
          <p:cNvSpPr/>
          <p:nvPr/>
        </p:nvSpPr>
        <p:spPr>
          <a:xfrm>
            <a:off x="1181527" y="1763938"/>
            <a:ext cx="2457329" cy="246221"/>
          </a:xfrm>
          <a:prstGeom prst="rect">
            <a:avLst/>
          </a:prstGeom>
        </p:spPr>
        <p:txBody>
          <a:bodyPr wrap="none" lIns="72000" tIns="0" rIns="72000" bIns="0">
            <a:noAutofit/>
          </a:bodyPr>
          <a:lstStyle/>
          <a:p>
            <a:pPr lvl="0" defTabSz="914378">
              <a:defRPr/>
            </a:pPr>
            <a:r>
              <a:rPr lang="zh-CN" altLang="en-US" sz="2000" b="1" dirty="0">
                <a:solidFill>
                  <a:schemeClr val="accent1"/>
                </a:solidFill>
              </a:rPr>
              <a:t>电源：开关电源</a:t>
            </a:r>
          </a:p>
        </p:txBody>
      </p:sp>
      <p:sp>
        <p:nvSpPr>
          <p:cNvPr id="50" name="íṡľíḍè-Rectangle 27"/>
          <p:cNvSpPr/>
          <p:nvPr/>
        </p:nvSpPr>
        <p:spPr>
          <a:xfrm>
            <a:off x="1181527" y="2236240"/>
            <a:ext cx="2457329" cy="246221"/>
          </a:xfrm>
          <a:prstGeom prst="rect">
            <a:avLst/>
          </a:prstGeom>
        </p:spPr>
        <p:txBody>
          <a:bodyPr wrap="none" lIns="72000" tIns="0" rIns="72000" bIns="0">
            <a:noAutofit/>
          </a:bodyPr>
          <a:lstStyle/>
          <a:p>
            <a:pPr lvl="0" defTabSz="914378">
              <a:defRPr/>
            </a:pPr>
            <a:r>
              <a:rPr lang="zh-CN" altLang="en-US" sz="2000" b="1" dirty="0">
                <a:solidFill>
                  <a:schemeClr val="accent1"/>
                </a:solidFill>
              </a:rPr>
              <a:t>舵机：</a:t>
            </a:r>
            <a:r>
              <a:rPr lang="en-US" altLang="zh-CN" sz="2000" b="1" dirty="0">
                <a:solidFill>
                  <a:schemeClr val="accent1"/>
                </a:solidFill>
              </a:rPr>
              <a:t>20Kg</a:t>
            </a:r>
            <a:endParaRPr lang="zh-CN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51" name="íṡľíḍè-Rectangle 27"/>
          <p:cNvSpPr/>
          <p:nvPr/>
        </p:nvSpPr>
        <p:spPr>
          <a:xfrm>
            <a:off x="1162843" y="2742639"/>
            <a:ext cx="2457329" cy="246221"/>
          </a:xfrm>
          <a:prstGeom prst="rect">
            <a:avLst/>
          </a:prstGeom>
        </p:spPr>
        <p:txBody>
          <a:bodyPr wrap="none" lIns="72000" tIns="0" rIns="72000" bIns="0">
            <a:noAutofit/>
          </a:bodyPr>
          <a:lstStyle/>
          <a:p>
            <a:pPr lvl="0" defTabSz="914378">
              <a:defRPr/>
            </a:pPr>
            <a:r>
              <a:rPr lang="zh-CN" altLang="en-US" sz="2000" b="1" dirty="0">
                <a:solidFill>
                  <a:schemeClr val="accent1"/>
                </a:solidFill>
              </a:rPr>
              <a:t>电源：开关电源</a:t>
            </a:r>
          </a:p>
        </p:txBody>
      </p:sp>
    </p:spTree>
    <p:extLst>
      <p:ext uri="{BB962C8B-B14F-4D97-AF65-F5344CB8AC3E}">
        <p14:creationId xmlns:p14="http://schemas.microsoft.com/office/powerpoint/2010/main" val="363319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箭头 1"/>
          <p:cNvSpPr/>
          <p:nvPr/>
        </p:nvSpPr>
        <p:spPr>
          <a:xfrm>
            <a:off x="297950" y="341200"/>
            <a:ext cx="729465" cy="41096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1528" y="254295"/>
            <a:ext cx="3626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600" dirty="0">
                <a:cs typeface="+mn-ea"/>
                <a:sym typeface="+mn-lt"/>
              </a:rPr>
              <a:t>轨迹实现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D3101D-BB9F-485F-95CC-3A47839F3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244" y="1318077"/>
            <a:ext cx="4176122" cy="21109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758593-4F4E-49F0-A2C3-5B45EC61C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0244" y="3749745"/>
            <a:ext cx="3269263" cy="25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9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489753"/>
            <a:ext cx="12192000" cy="3908202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1630251"/>
            <a:ext cx="12192000" cy="351376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rgbClr val="B1B3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MH_Title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957320" y="3453302"/>
            <a:ext cx="4277360" cy="1740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</a:bodyPr>
          <a:lstStyle>
            <a:defPPr>
              <a:defRPr lang="zh-CN"/>
            </a:defPPr>
            <a:lvl1pPr>
              <a:defRPr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917949" y="2085475"/>
            <a:ext cx="4356103" cy="1026920"/>
            <a:chOff x="6010522" y="2163992"/>
            <a:chExt cx="5322959" cy="1254850"/>
          </a:xfrm>
        </p:grpSpPr>
        <p:sp>
          <p:nvSpPr>
            <p:cNvPr id="10" name="MH_Title"/>
            <p:cNvSpPr/>
            <p:nvPr>
              <p:custDataLst>
                <p:tags r:id="rId3"/>
              </p:custDataLst>
            </p:nvPr>
          </p:nvSpPr>
          <p:spPr>
            <a:xfrm>
              <a:off x="6010522" y="2163992"/>
              <a:ext cx="5322959" cy="1254850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0 w 2520280"/>
                <a:gd name="connsiteY7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0 h 1872208"/>
                <a:gd name="connsiteX5" fmla="*/ 2520280 w 2520280"/>
                <a:gd name="connsiteY5" fmla="*/ 0 h 1872208"/>
                <a:gd name="connsiteX6" fmla="*/ 0 w 2520280"/>
                <a:gd name="connsiteY6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2520280 w 2520280"/>
                <a:gd name="connsiteY4" fmla="*/ 0 h 1872208"/>
                <a:gd name="connsiteX5" fmla="*/ 0 w 2520280"/>
                <a:gd name="connsiteY5" fmla="*/ 0 h 187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4000" spc="600" dirty="0">
                  <a:solidFill>
                    <a:schemeClr val="tx1"/>
                  </a:solidFill>
                  <a:cs typeface="+mn-ea"/>
                  <a:sym typeface="+mn-lt"/>
                </a:rPr>
                <a:t> 项目介绍</a:t>
              </a:r>
            </a:p>
          </p:txBody>
        </p:sp>
        <p:sp>
          <p:nvSpPr>
            <p:cNvPr id="17" name="MH_Others_1"/>
            <p:cNvSpPr/>
            <p:nvPr>
              <p:custDataLst>
                <p:tags r:id="rId4"/>
              </p:custDataLst>
            </p:nvPr>
          </p:nvSpPr>
          <p:spPr>
            <a:xfrm>
              <a:off x="6058632" y="2214233"/>
              <a:ext cx="1154368" cy="1154367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99398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箭头 1"/>
          <p:cNvSpPr/>
          <p:nvPr/>
        </p:nvSpPr>
        <p:spPr>
          <a:xfrm>
            <a:off x="297950" y="341200"/>
            <a:ext cx="729465" cy="41096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75233" y="269672"/>
            <a:ext cx="3626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600" dirty="0">
                <a:cs typeface="+mn-ea"/>
                <a:sym typeface="+mn-lt"/>
              </a:rPr>
              <a:t>功能实录</a:t>
            </a:r>
            <a:endParaRPr lang="en-US" altLang="zh-CN" sz="3200" spc="600" dirty="0">
              <a:cs typeface="+mn-ea"/>
              <a:sym typeface="+mn-lt"/>
            </a:endParaRPr>
          </a:p>
        </p:txBody>
      </p:sp>
      <p:pic>
        <p:nvPicPr>
          <p:cNvPr id="10" name="WeChat_20180611220239">
            <a:hlinkClick r:id="" action="ppaction://media"/>
            <a:extLst>
              <a:ext uri="{FF2B5EF4-FFF2-40B4-BE49-F238E27FC236}">
                <a16:creationId xmlns:a16="http://schemas.microsoft.com/office/drawing/2014/main" id="{A61DF75C-0681-45BA-BD27-0C00CD0650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41703" y="567263"/>
            <a:ext cx="3096577" cy="546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33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0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箭头 1"/>
          <p:cNvSpPr/>
          <p:nvPr/>
        </p:nvSpPr>
        <p:spPr>
          <a:xfrm>
            <a:off x="297950" y="341200"/>
            <a:ext cx="729465" cy="41096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1528" y="254295"/>
            <a:ext cx="3626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600" dirty="0">
                <a:cs typeface="+mn-ea"/>
                <a:sym typeface="+mn-lt"/>
              </a:rPr>
              <a:t>后续优化</a:t>
            </a:r>
          </a:p>
        </p:txBody>
      </p:sp>
      <p:grpSp>
        <p:nvGrpSpPr>
          <p:cNvPr id="4" name="0260662a-7873-4e97-bb41-57b173ab892b"/>
          <p:cNvGrpSpPr>
            <a:grpSpLocks noChangeAspect="1"/>
          </p:cNvGrpSpPr>
          <p:nvPr/>
        </p:nvGrpSpPr>
        <p:grpSpPr>
          <a:xfrm>
            <a:off x="2235362" y="-39328"/>
            <a:ext cx="9021992" cy="6975351"/>
            <a:chOff x="1330792" y="-39328"/>
            <a:chExt cx="9021992" cy="6975351"/>
          </a:xfrm>
        </p:grpSpPr>
        <p:sp>
          <p:nvSpPr>
            <p:cNvPr id="5" name="îṥļîḑé-Freeform: Shape 3"/>
            <p:cNvSpPr>
              <a:spLocks/>
            </p:cNvSpPr>
            <p:nvPr/>
          </p:nvSpPr>
          <p:spPr bwMode="auto">
            <a:xfrm>
              <a:off x="3863750" y="-39328"/>
              <a:ext cx="974889" cy="972368"/>
            </a:xfrm>
            <a:custGeom>
              <a:avLst/>
              <a:gdLst>
                <a:gd name="T0" fmla="*/ 346 w 346"/>
                <a:gd name="T1" fmla="*/ 346 h 346"/>
                <a:gd name="T2" fmla="*/ 0 w 346"/>
                <a:gd name="T3" fmla="*/ 0 h 346"/>
                <a:gd name="T4" fmla="*/ 84 w 346"/>
                <a:gd name="T5" fmla="*/ 0 h 346"/>
                <a:gd name="T6" fmla="*/ 346 w 346"/>
                <a:gd name="T7" fmla="*/ 262 h 346"/>
                <a:gd name="T8" fmla="*/ 346 w 346"/>
                <a:gd name="T9" fmla="*/ 34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" h="346">
                  <a:moveTo>
                    <a:pt x="346" y="346"/>
                  </a:moveTo>
                  <a:cubicBezTo>
                    <a:pt x="157" y="342"/>
                    <a:pt x="4" y="189"/>
                    <a:pt x="0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8" y="143"/>
                    <a:pt x="203" y="258"/>
                    <a:pt x="346" y="262"/>
                  </a:cubicBezTo>
                  <a:lnTo>
                    <a:pt x="346" y="3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îṥļîḑé-Freeform: Shape 4"/>
            <p:cNvSpPr>
              <a:spLocks/>
            </p:cNvSpPr>
            <p:nvPr/>
          </p:nvSpPr>
          <p:spPr bwMode="auto">
            <a:xfrm>
              <a:off x="4883978" y="696246"/>
              <a:ext cx="972368" cy="1992599"/>
            </a:xfrm>
            <a:custGeom>
              <a:avLst/>
              <a:gdLst>
                <a:gd name="T0" fmla="*/ 0 w 346"/>
                <a:gd name="T1" fmla="*/ 624 h 708"/>
                <a:gd name="T2" fmla="*/ 262 w 346"/>
                <a:gd name="T3" fmla="*/ 354 h 708"/>
                <a:gd name="T4" fmla="*/ 0 w 346"/>
                <a:gd name="T5" fmla="*/ 84 h 708"/>
                <a:gd name="T6" fmla="*/ 0 w 346"/>
                <a:gd name="T7" fmla="*/ 0 h 708"/>
                <a:gd name="T8" fmla="*/ 346 w 346"/>
                <a:gd name="T9" fmla="*/ 354 h 708"/>
                <a:gd name="T10" fmla="*/ 0 w 346"/>
                <a:gd name="T11" fmla="*/ 708 h 708"/>
                <a:gd name="T12" fmla="*/ 0 w 346"/>
                <a:gd name="T13" fmla="*/ 624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6" h="708">
                  <a:moveTo>
                    <a:pt x="0" y="624"/>
                  </a:moveTo>
                  <a:cubicBezTo>
                    <a:pt x="145" y="620"/>
                    <a:pt x="262" y="500"/>
                    <a:pt x="262" y="354"/>
                  </a:cubicBezTo>
                  <a:cubicBezTo>
                    <a:pt x="262" y="208"/>
                    <a:pt x="145" y="88"/>
                    <a:pt x="0" y="8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1" y="4"/>
                    <a:pt x="346" y="161"/>
                    <a:pt x="346" y="354"/>
                  </a:cubicBezTo>
                  <a:cubicBezTo>
                    <a:pt x="346" y="547"/>
                    <a:pt x="191" y="704"/>
                    <a:pt x="0" y="708"/>
                  </a:cubicBezTo>
                  <a:lnTo>
                    <a:pt x="0" y="6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îṥļîḑé-Freeform: Shape 5"/>
            <p:cNvSpPr>
              <a:spLocks/>
            </p:cNvSpPr>
            <p:nvPr/>
          </p:nvSpPr>
          <p:spPr bwMode="auto">
            <a:xfrm>
              <a:off x="3863752" y="2452049"/>
              <a:ext cx="1992599" cy="1992599"/>
            </a:xfrm>
            <a:custGeom>
              <a:avLst/>
              <a:gdLst>
                <a:gd name="T0" fmla="*/ 354 w 708"/>
                <a:gd name="T1" fmla="*/ 708 h 708"/>
                <a:gd name="T2" fmla="*/ 0 w 708"/>
                <a:gd name="T3" fmla="*/ 354 h 708"/>
                <a:gd name="T4" fmla="*/ 346 w 708"/>
                <a:gd name="T5" fmla="*/ 0 h 708"/>
                <a:gd name="T6" fmla="*/ 346 w 708"/>
                <a:gd name="T7" fmla="*/ 84 h 708"/>
                <a:gd name="T8" fmla="*/ 84 w 708"/>
                <a:gd name="T9" fmla="*/ 354 h 708"/>
                <a:gd name="T10" fmla="*/ 354 w 708"/>
                <a:gd name="T11" fmla="*/ 624 h 708"/>
                <a:gd name="T12" fmla="*/ 624 w 708"/>
                <a:gd name="T13" fmla="*/ 362 h 708"/>
                <a:gd name="T14" fmla="*/ 708 w 708"/>
                <a:gd name="T15" fmla="*/ 362 h 708"/>
                <a:gd name="T16" fmla="*/ 354 w 708"/>
                <a:gd name="T17" fmla="*/ 708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8" h="708">
                  <a:moveTo>
                    <a:pt x="354" y="708"/>
                  </a:moveTo>
                  <a:cubicBezTo>
                    <a:pt x="158" y="708"/>
                    <a:pt x="0" y="549"/>
                    <a:pt x="0" y="354"/>
                  </a:cubicBezTo>
                  <a:cubicBezTo>
                    <a:pt x="0" y="161"/>
                    <a:pt x="154" y="4"/>
                    <a:pt x="346" y="0"/>
                  </a:cubicBezTo>
                  <a:cubicBezTo>
                    <a:pt x="346" y="84"/>
                    <a:pt x="346" y="84"/>
                    <a:pt x="346" y="84"/>
                  </a:cubicBezTo>
                  <a:cubicBezTo>
                    <a:pt x="200" y="88"/>
                    <a:pt x="84" y="208"/>
                    <a:pt x="84" y="354"/>
                  </a:cubicBezTo>
                  <a:cubicBezTo>
                    <a:pt x="84" y="503"/>
                    <a:pt x="205" y="624"/>
                    <a:pt x="354" y="624"/>
                  </a:cubicBezTo>
                  <a:cubicBezTo>
                    <a:pt x="500" y="624"/>
                    <a:pt x="619" y="507"/>
                    <a:pt x="624" y="362"/>
                  </a:cubicBezTo>
                  <a:cubicBezTo>
                    <a:pt x="708" y="362"/>
                    <a:pt x="708" y="362"/>
                    <a:pt x="708" y="362"/>
                  </a:cubicBezTo>
                  <a:cubicBezTo>
                    <a:pt x="703" y="554"/>
                    <a:pt x="546" y="708"/>
                    <a:pt x="354" y="708"/>
                  </a:cubicBezTo>
                  <a:close/>
                </a:path>
              </a:pathLst>
            </a:custGeom>
            <a:solidFill>
              <a:schemeClr val="accent4">
                <a:lumMod val="100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îṥļîḑé-Freeform: Shape 6"/>
            <p:cNvSpPr>
              <a:spLocks/>
            </p:cNvSpPr>
            <p:nvPr/>
          </p:nvSpPr>
          <p:spPr bwMode="auto">
            <a:xfrm>
              <a:off x="6639784" y="5963655"/>
              <a:ext cx="972368" cy="972368"/>
            </a:xfrm>
            <a:custGeom>
              <a:avLst/>
              <a:gdLst>
                <a:gd name="T0" fmla="*/ 262 w 346"/>
                <a:gd name="T1" fmla="*/ 346 h 346"/>
                <a:gd name="T2" fmla="*/ 0 w 346"/>
                <a:gd name="T3" fmla="*/ 84 h 346"/>
                <a:gd name="T4" fmla="*/ 0 w 346"/>
                <a:gd name="T5" fmla="*/ 0 h 346"/>
                <a:gd name="T6" fmla="*/ 346 w 346"/>
                <a:gd name="T7" fmla="*/ 346 h 346"/>
                <a:gd name="T8" fmla="*/ 262 w 346"/>
                <a:gd name="T9" fmla="*/ 34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" h="346">
                  <a:moveTo>
                    <a:pt x="262" y="346"/>
                  </a:moveTo>
                  <a:cubicBezTo>
                    <a:pt x="257" y="203"/>
                    <a:pt x="142" y="88"/>
                    <a:pt x="0" y="8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4"/>
                    <a:pt x="341" y="157"/>
                    <a:pt x="346" y="346"/>
                  </a:cubicBezTo>
                  <a:lnTo>
                    <a:pt x="262" y="3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îṥļîḑé-Freeform: Shape 7"/>
            <p:cNvSpPr>
              <a:spLocks/>
            </p:cNvSpPr>
            <p:nvPr/>
          </p:nvSpPr>
          <p:spPr bwMode="auto">
            <a:xfrm>
              <a:off x="5619553" y="4207855"/>
              <a:ext cx="974889" cy="1992599"/>
            </a:xfrm>
            <a:custGeom>
              <a:avLst/>
              <a:gdLst>
                <a:gd name="T0" fmla="*/ 346 w 346"/>
                <a:gd name="T1" fmla="*/ 708 h 708"/>
                <a:gd name="T2" fmla="*/ 0 w 346"/>
                <a:gd name="T3" fmla="*/ 354 h 708"/>
                <a:gd name="T4" fmla="*/ 346 w 346"/>
                <a:gd name="T5" fmla="*/ 0 h 708"/>
                <a:gd name="T6" fmla="*/ 346 w 346"/>
                <a:gd name="T7" fmla="*/ 84 h 708"/>
                <a:gd name="T8" fmla="*/ 84 w 346"/>
                <a:gd name="T9" fmla="*/ 354 h 708"/>
                <a:gd name="T10" fmla="*/ 346 w 346"/>
                <a:gd name="T11" fmla="*/ 624 h 708"/>
                <a:gd name="T12" fmla="*/ 346 w 346"/>
                <a:gd name="T13" fmla="*/ 708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6" h="708">
                  <a:moveTo>
                    <a:pt x="346" y="708"/>
                  </a:moveTo>
                  <a:cubicBezTo>
                    <a:pt x="154" y="704"/>
                    <a:pt x="0" y="547"/>
                    <a:pt x="0" y="354"/>
                  </a:cubicBezTo>
                  <a:cubicBezTo>
                    <a:pt x="0" y="161"/>
                    <a:pt x="154" y="4"/>
                    <a:pt x="346" y="0"/>
                  </a:cubicBezTo>
                  <a:cubicBezTo>
                    <a:pt x="346" y="84"/>
                    <a:pt x="346" y="84"/>
                    <a:pt x="346" y="84"/>
                  </a:cubicBezTo>
                  <a:cubicBezTo>
                    <a:pt x="200" y="88"/>
                    <a:pt x="84" y="208"/>
                    <a:pt x="84" y="354"/>
                  </a:cubicBezTo>
                  <a:cubicBezTo>
                    <a:pt x="84" y="500"/>
                    <a:pt x="200" y="620"/>
                    <a:pt x="346" y="624"/>
                  </a:cubicBezTo>
                  <a:lnTo>
                    <a:pt x="346" y="7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îṥļîḑé-Freeform: Shape 8"/>
            <p:cNvSpPr>
              <a:spLocks/>
            </p:cNvSpPr>
            <p:nvPr/>
          </p:nvSpPr>
          <p:spPr bwMode="auto">
            <a:xfrm>
              <a:off x="5619555" y="2452049"/>
              <a:ext cx="1992599" cy="1992599"/>
            </a:xfrm>
            <a:custGeom>
              <a:avLst/>
              <a:gdLst>
                <a:gd name="T0" fmla="*/ 362 w 708"/>
                <a:gd name="T1" fmla="*/ 624 h 708"/>
                <a:gd name="T2" fmla="*/ 624 w 708"/>
                <a:gd name="T3" fmla="*/ 354 h 708"/>
                <a:gd name="T4" fmla="*/ 354 w 708"/>
                <a:gd name="T5" fmla="*/ 84 h 708"/>
                <a:gd name="T6" fmla="*/ 84 w 708"/>
                <a:gd name="T7" fmla="*/ 346 h 708"/>
                <a:gd name="T8" fmla="*/ 0 w 708"/>
                <a:gd name="T9" fmla="*/ 346 h 708"/>
                <a:gd name="T10" fmla="*/ 354 w 708"/>
                <a:gd name="T11" fmla="*/ 0 h 708"/>
                <a:gd name="T12" fmla="*/ 708 w 708"/>
                <a:gd name="T13" fmla="*/ 354 h 708"/>
                <a:gd name="T14" fmla="*/ 362 w 708"/>
                <a:gd name="T15" fmla="*/ 708 h 708"/>
                <a:gd name="T16" fmla="*/ 362 w 708"/>
                <a:gd name="T17" fmla="*/ 624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8" h="708">
                  <a:moveTo>
                    <a:pt x="362" y="624"/>
                  </a:moveTo>
                  <a:cubicBezTo>
                    <a:pt x="507" y="620"/>
                    <a:pt x="624" y="500"/>
                    <a:pt x="624" y="354"/>
                  </a:cubicBezTo>
                  <a:cubicBezTo>
                    <a:pt x="624" y="205"/>
                    <a:pt x="503" y="84"/>
                    <a:pt x="354" y="84"/>
                  </a:cubicBezTo>
                  <a:cubicBezTo>
                    <a:pt x="207" y="84"/>
                    <a:pt x="88" y="201"/>
                    <a:pt x="84" y="346"/>
                  </a:cubicBezTo>
                  <a:cubicBezTo>
                    <a:pt x="0" y="346"/>
                    <a:pt x="0" y="346"/>
                    <a:pt x="0" y="346"/>
                  </a:cubicBezTo>
                  <a:cubicBezTo>
                    <a:pt x="4" y="154"/>
                    <a:pt x="161" y="0"/>
                    <a:pt x="354" y="0"/>
                  </a:cubicBezTo>
                  <a:cubicBezTo>
                    <a:pt x="549" y="0"/>
                    <a:pt x="708" y="159"/>
                    <a:pt x="708" y="354"/>
                  </a:cubicBezTo>
                  <a:cubicBezTo>
                    <a:pt x="708" y="547"/>
                    <a:pt x="553" y="704"/>
                    <a:pt x="362" y="708"/>
                  </a:cubicBezTo>
                  <a:lnTo>
                    <a:pt x="362" y="624"/>
                  </a:ln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ṥļîḑé-Oval 10"/>
            <p:cNvSpPr>
              <a:spLocks/>
            </p:cNvSpPr>
            <p:nvPr/>
          </p:nvSpPr>
          <p:spPr bwMode="auto">
            <a:xfrm>
              <a:off x="4289477" y="1116933"/>
              <a:ext cx="1138627" cy="1138628"/>
            </a:xfrm>
            <a:prstGeom prst="ellipse">
              <a:avLst/>
            </a:prstGeom>
            <a:noFill/>
            <a:ln w="6350" cap="flat">
              <a:solidFill>
                <a:schemeClr val="tx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529337" y="1425399"/>
              <a:ext cx="663958" cy="534275"/>
              <a:chOff x="2895600" y="1625601"/>
              <a:chExt cx="609600" cy="490537"/>
            </a:xfrm>
            <a:solidFill>
              <a:schemeClr val="tx2"/>
            </a:solidFill>
          </p:grpSpPr>
          <p:sp>
            <p:nvSpPr>
              <p:cNvPr id="53" name="îṥļîḑé-Freeform: Shape 14"/>
              <p:cNvSpPr>
                <a:spLocks/>
              </p:cNvSpPr>
              <p:nvPr/>
            </p:nvSpPr>
            <p:spPr bwMode="auto">
              <a:xfrm>
                <a:off x="2968625" y="2017713"/>
                <a:ext cx="100013" cy="98425"/>
              </a:xfrm>
              <a:custGeom>
                <a:avLst/>
                <a:gdLst>
                  <a:gd name="T0" fmla="*/ 75 w 149"/>
                  <a:gd name="T1" fmla="*/ 0 h 148"/>
                  <a:gd name="T2" fmla="*/ 0 w 149"/>
                  <a:gd name="T3" fmla="*/ 74 h 148"/>
                  <a:gd name="T4" fmla="*/ 75 w 149"/>
                  <a:gd name="T5" fmla="*/ 148 h 148"/>
                  <a:gd name="T6" fmla="*/ 149 w 149"/>
                  <a:gd name="T7" fmla="*/ 74 h 148"/>
                  <a:gd name="T8" fmla="*/ 75 w 149"/>
                  <a:gd name="T9" fmla="*/ 0 h 148"/>
                  <a:gd name="T10" fmla="*/ 75 w 149"/>
                  <a:gd name="T11" fmla="*/ 106 h 148"/>
                  <a:gd name="T12" fmla="*/ 43 w 149"/>
                  <a:gd name="T13" fmla="*/ 74 h 148"/>
                  <a:gd name="T14" fmla="*/ 75 w 149"/>
                  <a:gd name="T15" fmla="*/ 42 h 148"/>
                  <a:gd name="T16" fmla="*/ 107 w 149"/>
                  <a:gd name="T17" fmla="*/ 74 h 148"/>
                  <a:gd name="T18" fmla="*/ 75 w 149"/>
                  <a:gd name="T19" fmla="*/ 10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8">
                    <a:moveTo>
                      <a:pt x="75" y="0"/>
                    </a:moveTo>
                    <a:cubicBezTo>
                      <a:pt x="34" y="0"/>
                      <a:pt x="0" y="33"/>
                      <a:pt x="0" y="74"/>
                    </a:cubicBezTo>
                    <a:cubicBezTo>
                      <a:pt x="0" y="115"/>
                      <a:pt x="34" y="148"/>
                      <a:pt x="75" y="148"/>
                    </a:cubicBezTo>
                    <a:cubicBezTo>
                      <a:pt x="116" y="148"/>
                      <a:pt x="149" y="115"/>
                      <a:pt x="149" y="74"/>
                    </a:cubicBezTo>
                    <a:cubicBezTo>
                      <a:pt x="149" y="33"/>
                      <a:pt x="116" y="0"/>
                      <a:pt x="75" y="0"/>
                    </a:cubicBezTo>
                    <a:close/>
                    <a:moveTo>
                      <a:pt x="75" y="106"/>
                    </a:moveTo>
                    <a:cubicBezTo>
                      <a:pt x="57" y="106"/>
                      <a:pt x="43" y="92"/>
                      <a:pt x="43" y="74"/>
                    </a:cubicBezTo>
                    <a:cubicBezTo>
                      <a:pt x="43" y="57"/>
                      <a:pt x="57" y="42"/>
                      <a:pt x="75" y="42"/>
                    </a:cubicBezTo>
                    <a:cubicBezTo>
                      <a:pt x="92" y="42"/>
                      <a:pt x="107" y="57"/>
                      <a:pt x="107" y="74"/>
                    </a:cubicBezTo>
                    <a:cubicBezTo>
                      <a:pt x="107" y="92"/>
                      <a:pt x="92" y="106"/>
                      <a:pt x="75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îṥļîḑé-Freeform: Shape 15"/>
              <p:cNvSpPr>
                <a:spLocks/>
              </p:cNvSpPr>
              <p:nvPr/>
            </p:nvSpPr>
            <p:spPr bwMode="auto">
              <a:xfrm>
                <a:off x="3233738" y="2017713"/>
                <a:ext cx="100013" cy="98425"/>
              </a:xfrm>
              <a:custGeom>
                <a:avLst/>
                <a:gdLst>
                  <a:gd name="T0" fmla="*/ 74 w 148"/>
                  <a:gd name="T1" fmla="*/ 0 h 148"/>
                  <a:gd name="T2" fmla="*/ 0 w 148"/>
                  <a:gd name="T3" fmla="*/ 74 h 148"/>
                  <a:gd name="T4" fmla="*/ 74 w 148"/>
                  <a:gd name="T5" fmla="*/ 148 h 148"/>
                  <a:gd name="T6" fmla="*/ 148 w 148"/>
                  <a:gd name="T7" fmla="*/ 74 h 148"/>
                  <a:gd name="T8" fmla="*/ 74 w 148"/>
                  <a:gd name="T9" fmla="*/ 0 h 148"/>
                  <a:gd name="T10" fmla="*/ 74 w 148"/>
                  <a:gd name="T11" fmla="*/ 106 h 148"/>
                  <a:gd name="T12" fmla="*/ 42 w 148"/>
                  <a:gd name="T13" fmla="*/ 74 h 148"/>
                  <a:gd name="T14" fmla="*/ 74 w 148"/>
                  <a:gd name="T15" fmla="*/ 42 h 148"/>
                  <a:gd name="T16" fmla="*/ 106 w 148"/>
                  <a:gd name="T17" fmla="*/ 74 h 148"/>
                  <a:gd name="T18" fmla="*/ 74 w 148"/>
                  <a:gd name="T19" fmla="*/ 10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8" h="148">
                    <a:moveTo>
                      <a:pt x="74" y="0"/>
                    </a:moveTo>
                    <a:cubicBezTo>
                      <a:pt x="33" y="0"/>
                      <a:pt x="0" y="33"/>
                      <a:pt x="0" y="74"/>
                    </a:cubicBezTo>
                    <a:cubicBezTo>
                      <a:pt x="0" y="115"/>
                      <a:pt x="33" y="148"/>
                      <a:pt x="74" y="148"/>
                    </a:cubicBezTo>
                    <a:cubicBezTo>
                      <a:pt x="115" y="148"/>
                      <a:pt x="148" y="115"/>
                      <a:pt x="148" y="74"/>
                    </a:cubicBezTo>
                    <a:cubicBezTo>
                      <a:pt x="148" y="33"/>
                      <a:pt x="115" y="0"/>
                      <a:pt x="74" y="0"/>
                    </a:cubicBezTo>
                    <a:close/>
                    <a:moveTo>
                      <a:pt x="74" y="106"/>
                    </a:moveTo>
                    <a:cubicBezTo>
                      <a:pt x="56" y="106"/>
                      <a:pt x="42" y="92"/>
                      <a:pt x="42" y="74"/>
                    </a:cubicBezTo>
                    <a:cubicBezTo>
                      <a:pt x="42" y="57"/>
                      <a:pt x="56" y="42"/>
                      <a:pt x="74" y="42"/>
                    </a:cubicBezTo>
                    <a:cubicBezTo>
                      <a:pt x="92" y="42"/>
                      <a:pt x="106" y="57"/>
                      <a:pt x="106" y="74"/>
                    </a:cubicBezTo>
                    <a:cubicBezTo>
                      <a:pt x="106" y="92"/>
                      <a:pt x="92" y="106"/>
                      <a:pt x="74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ṥļîḑé-Freeform: Shape 16"/>
              <p:cNvSpPr>
                <a:spLocks/>
              </p:cNvSpPr>
              <p:nvPr/>
            </p:nvSpPr>
            <p:spPr bwMode="auto">
              <a:xfrm>
                <a:off x="2987675" y="1793876"/>
                <a:ext cx="146050" cy="153988"/>
              </a:xfrm>
              <a:custGeom>
                <a:avLst/>
                <a:gdLst>
                  <a:gd name="T0" fmla="*/ 81 w 92"/>
                  <a:gd name="T1" fmla="*/ 24 h 97"/>
                  <a:gd name="T2" fmla="*/ 0 w 92"/>
                  <a:gd name="T3" fmla="*/ 0 h 97"/>
                  <a:gd name="T4" fmla="*/ 0 w 92"/>
                  <a:gd name="T5" fmla="*/ 91 h 97"/>
                  <a:gd name="T6" fmla="*/ 92 w 92"/>
                  <a:gd name="T7" fmla="*/ 97 h 97"/>
                  <a:gd name="T8" fmla="*/ 81 w 92"/>
                  <a:gd name="T9" fmla="*/ 2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97">
                    <a:moveTo>
                      <a:pt x="81" y="24"/>
                    </a:moveTo>
                    <a:lnTo>
                      <a:pt x="0" y="0"/>
                    </a:lnTo>
                    <a:lnTo>
                      <a:pt x="0" y="91"/>
                    </a:lnTo>
                    <a:lnTo>
                      <a:pt x="92" y="97"/>
                    </a:lnTo>
                    <a:lnTo>
                      <a:pt x="81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îṥļîḑé-Freeform: Shape 17"/>
              <p:cNvSpPr>
                <a:spLocks/>
              </p:cNvSpPr>
              <p:nvPr/>
            </p:nvSpPr>
            <p:spPr bwMode="auto">
              <a:xfrm>
                <a:off x="3141663" y="1847851"/>
                <a:ext cx="103188" cy="100013"/>
              </a:xfrm>
              <a:custGeom>
                <a:avLst/>
                <a:gdLst>
                  <a:gd name="T0" fmla="*/ 0 w 65"/>
                  <a:gd name="T1" fmla="*/ 35 h 63"/>
                  <a:gd name="T2" fmla="*/ 56 w 65"/>
                  <a:gd name="T3" fmla="*/ 63 h 63"/>
                  <a:gd name="T4" fmla="*/ 65 w 65"/>
                  <a:gd name="T5" fmla="*/ 15 h 63"/>
                  <a:gd name="T6" fmla="*/ 14 w 65"/>
                  <a:gd name="T7" fmla="*/ 0 h 63"/>
                  <a:gd name="T8" fmla="*/ 0 w 65"/>
                  <a:gd name="T9" fmla="*/ 3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3">
                    <a:moveTo>
                      <a:pt x="0" y="35"/>
                    </a:moveTo>
                    <a:lnTo>
                      <a:pt x="56" y="63"/>
                    </a:lnTo>
                    <a:lnTo>
                      <a:pt x="65" y="15"/>
                    </a:lnTo>
                    <a:lnTo>
                      <a:pt x="14" y="0"/>
                    </a:lnTo>
                    <a:lnTo>
                      <a:pt x="0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îṥļîḑé-Freeform: Shape 18"/>
              <p:cNvSpPr>
                <a:spLocks/>
              </p:cNvSpPr>
              <p:nvPr/>
            </p:nvSpPr>
            <p:spPr bwMode="auto">
              <a:xfrm>
                <a:off x="3173413" y="1698626"/>
                <a:ext cx="165100" cy="192088"/>
              </a:xfrm>
              <a:custGeom>
                <a:avLst/>
                <a:gdLst>
                  <a:gd name="T0" fmla="*/ 104 w 104"/>
                  <a:gd name="T1" fmla="*/ 76 h 121"/>
                  <a:gd name="T2" fmla="*/ 39 w 104"/>
                  <a:gd name="T3" fmla="*/ 0 h 121"/>
                  <a:gd name="T4" fmla="*/ 0 w 104"/>
                  <a:gd name="T5" fmla="*/ 70 h 121"/>
                  <a:gd name="T6" fmla="*/ 79 w 104"/>
                  <a:gd name="T7" fmla="*/ 121 h 121"/>
                  <a:gd name="T8" fmla="*/ 104 w 104"/>
                  <a:gd name="T9" fmla="*/ 7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21">
                    <a:moveTo>
                      <a:pt x="104" y="76"/>
                    </a:moveTo>
                    <a:lnTo>
                      <a:pt x="39" y="0"/>
                    </a:lnTo>
                    <a:lnTo>
                      <a:pt x="0" y="70"/>
                    </a:lnTo>
                    <a:lnTo>
                      <a:pt x="79" y="121"/>
                    </a:lnTo>
                    <a:lnTo>
                      <a:pt x="104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îṥļîḑé-Freeform: Shape 19"/>
              <p:cNvSpPr>
                <a:spLocks/>
              </p:cNvSpPr>
              <p:nvPr/>
            </p:nvSpPr>
            <p:spPr bwMode="auto">
              <a:xfrm>
                <a:off x="3060700" y="1690688"/>
                <a:ext cx="115888" cy="109538"/>
              </a:xfrm>
              <a:custGeom>
                <a:avLst/>
                <a:gdLst>
                  <a:gd name="T0" fmla="*/ 73 w 73"/>
                  <a:gd name="T1" fmla="*/ 43 h 69"/>
                  <a:gd name="T2" fmla="*/ 40 w 73"/>
                  <a:gd name="T3" fmla="*/ 0 h 69"/>
                  <a:gd name="T4" fmla="*/ 0 w 73"/>
                  <a:gd name="T5" fmla="*/ 30 h 69"/>
                  <a:gd name="T6" fmla="*/ 22 w 73"/>
                  <a:gd name="T7" fmla="*/ 69 h 69"/>
                  <a:gd name="T8" fmla="*/ 73 w 73"/>
                  <a:gd name="T9" fmla="*/ 43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69">
                    <a:moveTo>
                      <a:pt x="73" y="43"/>
                    </a:moveTo>
                    <a:lnTo>
                      <a:pt x="40" y="0"/>
                    </a:lnTo>
                    <a:lnTo>
                      <a:pt x="0" y="30"/>
                    </a:lnTo>
                    <a:lnTo>
                      <a:pt x="22" y="69"/>
                    </a:lnTo>
                    <a:lnTo>
                      <a:pt x="73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îṥļîḑé-Freeform: Shape 20"/>
              <p:cNvSpPr>
                <a:spLocks/>
              </p:cNvSpPr>
              <p:nvPr/>
            </p:nvSpPr>
            <p:spPr bwMode="auto">
              <a:xfrm>
                <a:off x="3127375" y="1625601"/>
                <a:ext cx="117475" cy="82550"/>
              </a:xfrm>
              <a:custGeom>
                <a:avLst/>
                <a:gdLst>
                  <a:gd name="T0" fmla="*/ 74 w 74"/>
                  <a:gd name="T1" fmla="*/ 22 h 52"/>
                  <a:gd name="T2" fmla="*/ 49 w 74"/>
                  <a:gd name="T3" fmla="*/ 0 h 52"/>
                  <a:gd name="T4" fmla="*/ 0 w 74"/>
                  <a:gd name="T5" fmla="*/ 13 h 52"/>
                  <a:gd name="T6" fmla="*/ 19 w 74"/>
                  <a:gd name="T7" fmla="*/ 52 h 52"/>
                  <a:gd name="T8" fmla="*/ 74 w 74"/>
                  <a:gd name="T9" fmla="*/ 2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52">
                    <a:moveTo>
                      <a:pt x="74" y="22"/>
                    </a:moveTo>
                    <a:lnTo>
                      <a:pt x="49" y="0"/>
                    </a:lnTo>
                    <a:lnTo>
                      <a:pt x="0" y="13"/>
                    </a:lnTo>
                    <a:lnTo>
                      <a:pt x="19" y="52"/>
                    </a:lnTo>
                    <a:lnTo>
                      <a:pt x="74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îṥļîḑé-Freeform: Shape 21"/>
              <p:cNvSpPr>
                <a:spLocks/>
              </p:cNvSpPr>
              <p:nvPr/>
            </p:nvSpPr>
            <p:spPr bwMode="auto">
              <a:xfrm>
                <a:off x="2895600" y="1790701"/>
                <a:ext cx="609600" cy="214313"/>
              </a:xfrm>
              <a:custGeom>
                <a:avLst/>
                <a:gdLst>
                  <a:gd name="T0" fmla="*/ 864 w 913"/>
                  <a:gd name="T1" fmla="*/ 209 h 321"/>
                  <a:gd name="T2" fmla="*/ 844 w 913"/>
                  <a:gd name="T3" fmla="*/ 213 h 321"/>
                  <a:gd name="T4" fmla="*/ 746 w 913"/>
                  <a:gd name="T5" fmla="*/ 129 h 321"/>
                  <a:gd name="T6" fmla="*/ 760 w 913"/>
                  <a:gd name="T7" fmla="*/ 0 h 321"/>
                  <a:gd name="T8" fmla="*/ 663 w 913"/>
                  <a:gd name="T9" fmla="*/ 0 h 321"/>
                  <a:gd name="T10" fmla="*/ 699 w 913"/>
                  <a:gd name="T11" fmla="*/ 40 h 321"/>
                  <a:gd name="T12" fmla="*/ 674 w 913"/>
                  <a:gd name="T13" fmla="*/ 265 h 321"/>
                  <a:gd name="T14" fmla="*/ 86 w 913"/>
                  <a:gd name="T15" fmla="*/ 265 h 321"/>
                  <a:gd name="T16" fmla="*/ 63 w 913"/>
                  <a:gd name="T17" fmla="*/ 56 h 321"/>
                  <a:gd name="T18" fmla="*/ 111 w 913"/>
                  <a:gd name="T19" fmla="*/ 56 h 321"/>
                  <a:gd name="T20" fmla="*/ 111 w 913"/>
                  <a:gd name="T21" fmla="*/ 6 h 321"/>
                  <a:gd name="T22" fmla="*/ 111 w 913"/>
                  <a:gd name="T23" fmla="*/ 0 h 321"/>
                  <a:gd name="T24" fmla="*/ 0 w 913"/>
                  <a:gd name="T25" fmla="*/ 0 h 321"/>
                  <a:gd name="T26" fmla="*/ 35 w 913"/>
                  <a:gd name="T27" fmla="*/ 321 h 321"/>
                  <a:gd name="T28" fmla="*/ 724 w 913"/>
                  <a:gd name="T29" fmla="*/ 321 h 321"/>
                  <a:gd name="T30" fmla="*/ 740 w 913"/>
                  <a:gd name="T31" fmla="*/ 180 h 321"/>
                  <a:gd name="T32" fmla="*/ 817 w 913"/>
                  <a:gd name="T33" fmla="*/ 245 h 321"/>
                  <a:gd name="T34" fmla="*/ 815 w 913"/>
                  <a:gd name="T35" fmla="*/ 258 h 321"/>
                  <a:gd name="T36" fmla="*/ 864 w 913"/>
                  <a:gd name="T37" fmla="*/ 307 h 321"/>
                  <a:gd name="T38" fmla="*/ 913 w 913"/>
                  <a:gd name="T39" fmla="*/ 258 h 321"/>
                  <a:gd name="T40" fmla="*/ 864 w 913"/>
                  <a:gd name="T41" fmla="*/ 209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13" h="321">
                    <a:moveTo>
                      <a:pt x="864" y="209"/>
                    </a:moveTo>
                    <a:cubicBezTo>
                      <a:pt x="857" y="209"/>
                      <a:pt x="850" y="210"/>
                      <a:pt x="844" y="213"/>
                    </a:cubicBezTo>
                    <a:cubicBezTo>
                      <a:pt x="746" y="129"/>
                      <a:pt x="746" y="129"/>
                      <a:pt x="746" y="129"/>
                    </a:cubicBezTo>
                    <a:cubicBezTo>
                      <a:pt x="760" y="0"/>
                      <a:pt x="760" y="0"/>
                      <a:pt x="760" y="0"/>
                    </a:cubicBezTo>
                    <a:cubicBezTo>
                      <a:pt x="663" y="0"/>
                      <a:pt x="663" y="0"/>
                      <a:pt x="663" y="0"/>
                    </a:cubicBezTo>
                    <a:cubicBezTo>
                      <a:pt x="699" y="40"/>
                      <a:pt x="699" y="40"/>
                      <a:pt x="699" y="40"/>
                    </a:cubicBezTo>
                    <a:cubicBezTo>
                      <a:pt x="674" y="265"/>
                      <a:pt x="674" y="265"/>
                      <a:pt x="674" y="265"/>
                    </a:cubicBezTo>
                    <a:cubicBezTo>
                      <a:pt x="86" y="265"/>
                      <a:pt x="86" y="265"/>
                      <a:pt x="86" y="265"/>
                    </a:cubicBezTo>
                    <a:cubicBezTo>
                      <a:pt x="63" y="56"/>
                      <a:pt x="63" y="56"/>
                      <a:pt x="63" y="56"/>
                    </a:cubicBezTo>
                    <a:cubicBezTo>
                      <a:pt x="111" y="56"/>
                      <a:pt x="111" y="56"/>
                      <a:pt x="111" y="56"/>
                    </a:cubicBezTo>
                    <a:cubicBezTo>
                      <a:pt x="111" y="6"/>
                      <a:pt x="111" y="6"/>
                      <a:pt x="111" y="6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5" y="321"/>
                      <a:pt x="35" y="321"/>
                      <a:pt x="35" y="321"/>
                    </a:cubicBezTo>
                    <a:cubicBezTo>
                      <a:pt x="724" y="321"/>
                      <a:pt x="724" y="321"/>
                      <a:pt x="724" y="321"/>
                    </a:cubicBezTo>
                    <a:cubicBezTo>
                      <a:pt x="740" y="180"/>
                      <a:pt x="740" y="180"/>
                      <a:pt x="740" y="180"/>
                    </a:cubicBezTo>
                    <a:cubicBezTo>
                      <a:pt x="817" y="245"/>
                      <a:pt x="817" y="245"/>
                      <a:pt x="817" y="245"/>
                    </a:cubicBezTo>
                    <a:cubicBezTo>
                      <a:pt x="815" y="249"/>
                      <a:pt x="815" y="254"/>
                      <a:pt x="815" y="258"/>
                    </a:cubicBezTo>
                    <a:cubicBezTo>
                      <a:pt x="815" y="285"/>
                      <a:pt x="837" y="307"/>
                      <a:pt x="864" y="307"/>
                    </a:cubicBezTo>
                    <a:cubicBezTo>
                      <a:pt x="891" y="307"/>
                      <a:pt x="913" y="285"/>
                      <a:pt x="913" y="258"/>
                    </a:cubicBezTo>
                    <a:cubicBezTo>
                      <a:pt x="913" y="231"/>
                      <a:pt x="891" y="209"/>
                      <a:pt x="864" y="2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ṥļîḑé-Freeform: Shape 22"/>
              <p:cNvSpPr>
                <a:spLocks/>
              </p:cNvSpPr>
              <p:nvPr/>
            </p:nvSpPr>
            <p:spPr bwMode="auto">
              <a:xfrm>
                <a:off x="3084513" y="2047876"/>
                <a:ext cx="133350" cy="38100"/>
              </a:xfrm>
              <a:custGeom>
                <a:avLst/>
                <a:gdLst>
                  <a:gd name="T0" fmla="*/ 0 w 201"/>
                  <a:gd name="T1" fmla="*/ 0 h 56"/>
                  <a:gd name="T2" fmla="*/ 4 w 201"/>
                  <a:gd name="T3" fmla="*/ 28 h 56"/>
                  <a:gd name="T4" fmla="*/ 0 w 201"/>
                  <a:gd name="T5" fmla="*/ 56 h 56"/>
                  <a:gd name="T6" fmla="*/ 201 w 201"/>
                  <a:gd name="T7" fmla="*/ 56 h 56"/>
                  <a:gd name="T8" fmla="*/ 197 w 201"/>
                  <a:gd name="T9" fmla="*/ 28 h 56"/>
                  <a:gd name="T10" fmla="*/ 201 w 201"/>
                  <a:gd name="T11" fmla="*/ 0 h 56"/>
                  <a:gd name="T12" fmla="*/ 0 w 201"/>
                  <a:gd name="T1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56">
                    <a:moveTo>
                      <a:pt x="0" y="0"/>
                    </a:moveTo>
                    <a:cubicBezTo>
                      <a:pt x="3" y="9"/>
                      <a:pt x="4" y="18"/>
                      <a:pt x="4" y="28"/>
                    </a:cubicBezTo>
                    <a:cubicBezTo>
                      <a:pt x="4" y="38"/>
                      <a:pt x="3" y="47"/>
                      <a:pt x="0" y="56"/>
                    </a:cubicBezTo>
                    <a:cubicBezTo>
                      <a:pt x="201" y="56"/>
                      <a:pt x="201" y="56"/>
                      <a:pt x="201" y="56"/>
                    </a:cubicBezTo>
                    <a:cubicBezTo>
                      <a:pt x="198" y="47"/>
                      <a:pt x="197" y="38"/>
                      <a:pt x="197" y="28"/>
                    </a:cubicBezTo>
                    <a:cubicBezTo>
                      <a:pt x="197" y="18"/>
                      <a:pt x="198" y="9"/>
                      <a:pt x="20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3" name="îṥļîḑé-Freeform: Shape 12"/>
            <p:cNvSpPr>
              <a:spLocks/>
            </p:cNvSpPr>
            <p:nvPr/>
          </p:nvSpPr>
          <p:spPr bwMode="auto">
            <a:xfrm rot="16200000">
              <a:off x="3744380" y="1637338"/>
              <a:ext cx="381000" cy="177800"/>
            </a:xfrm>
            <a:custGeom>
              <a:avLst/>
              <a:gdLst>
                <a:gd name="T0" fmla="*/ 64 w 129"/>
                <a:gd name="T1" fmla="*/ 0 h 60"/>
                <a:gd name="T2" fmla="*/ 0 w 129"/>
                <a:gd name="T3" fmla="*/ 60 h 60"/>
                <a:gd name="T4" fmla="*/ 129 w 129"/>
                <a:gd name="T5" fmla="*/ 60 h 60"/>
                <a:gd name="T6" fmla="*/ 64 w 129"/>
                <a:gd name="T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9" h="60">
                  <a:moveTo>
                    <a:pt x="64" y="0"/>
                  </a:moveTo>
                  <a:cubicBezTo>
                    <a:pt x="56" y="34"/>
                    <a:pt x="31" y="60"/>
                    <a:pt x="0" y="60"/>
                  </a:cubicBezTo>
                  <a:cubicBezTo>
                    <a:pt x="129" y="60"/>
                    <a:pt x="129" y="60"/>
                    <a:pt x="129" y="60"/>
                  </a:cubicBezTo>
                  <a:cubicBezTo>
                    <a:pt x="98" y="60"/>
                    <a:pt x="72" y="34"/>
                    <a:pt x="64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ṥļîḑé-Oval 24"/>
            <p:cNvSpPr>
              <a:spLocks/>
            </p:cNvSpPr>
            <p:nvPr/>
          </p:nvSpPr>
          <p:spPr bwMode="auto">
            <a:xfrm>
              <a:off x="4289476" y="2872738"/>
              <a:ext cx="1138627" cy="1138628"/>
            </a:xfrm>
            <a:prstGeom prst="ellipse">
              <a:avLst/>
            </a:prstGeom>
            <a:noFill/>
            <a:ln w="6350" cap="flat">
              <a:solidFill>
                <a:schemeClr val="tx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5" name="Group 25"/>
            <p:cNvGrpSpPr/>
            <p:nvPr/>
          </p:nvGrpSpPr>
          <p:grpSpPr>
            <a:xfrm>
              <a:off x="4593879" y="3185649"/>
              <a:ext cx="480237" cy="532973"/>
              <a:chOff x="7496175" y="163513"/>
              <a:chExt cx="549275" cy="609600"/>
            </a:xfrm>
            <a:solidFill>
              <a:schemeClr val="tx2"/>
            </a:solidFill>
          </p:grpSpPr>
          <p:sp>
            <p:nvSpPr>
              <p:cNvPr id="48" name="îṥļîḑé-Rectangle 28"/>
              <p:cNvSpPr>
                <a:spLocks/>
              </p:cNvSpPr>
              <p:nvPr/>
            </p:nvSpPr>
            <p:spPr bwMode="auto">
              <a:xfrm>
                <a:off x="7869238" y="341313"/>
                <a:ext cx="115888" cy="460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îṥļîḑé-Rectangle 29"/>
              <p:cNvSpPr>
                <a:spLocks/>
              </p:cNvSpPr>
              <p:nvPr/>
            </p:nvSpPr>
            <p:spPr bwMode="auto">
              <a:xfrm>
                <a:off x="7869238" y="274638"/>
                <a:ext cx="115888" cy="206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îṥļîḑé-Rectangle 30"/>
              <p:cNvSpPr>
                <a:spLocks/>
              </p:cNvSpPr>
              <p:nvPr/>
            </p:nvSpPr>
            <p:spPr bwMode="auto">
              <a:xfrm>
                <a:off x="7600950" y="468313"/>
                <a:ext cx="207963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îṥļîḑé-Freeform: Shape 31"/>
              <p:cNvSpPr>
                <a:spLocks/>
              </p:cNvSpPr>
              <p:nvPr/>
            </p:nvSpPr>
            <p:spPr bwMode="auto">
              <a:xfrm>
                <a:off x="7496175" y="163513"/>
                <a:ext cx="549275" cy="609600"/>
              </a:xfrm>
              <a:custGeom>
                <a:avLst/>
                <a:gdLst>
                  <a:gd name="T0" fmla="*/ 47 w 822"/>
                  <a:gd name="T1" fmla="*/ 0 h 912"/>
                  <a:gd name="T2" fmla="*/ 0 w 822"/>
                  <a:gd name="T3" fmla="*/ 865 h 912"/>
                  <a:gd name="T4" fmla="*/ 775 w 822"/>
                  <a:gd name="T5" fmla="*/ 912 h 912"/>
                  <a:gd name="T6" fmla="*/ 822 w 822"/>
                  <a:gd name="T7" fmla="*/ 47 h 912"/>
                  <a:gd name="T8" fmla="*/ 318 w 822"/>
                  <a:gd name="T9" fmla="*/ 856 h 912"/>
                  <a:gd name="T10" fmla="*/ 239 w 822"/>
                  <a:gd name="T11" fmla="*/ 872 h 912"/>
                  <a:gd name="T12" fmla="*/ 236 w 822"/>
                  <a:gd name="T13" fmla="*/ 788 h 912"/>
                  <a:gd name="T14" fmla="*/ 309 w 822"/>
                  <a:gd name="T15" fmla="*/ 773 h 912"/>
                  <a:gd name="T16" fmla="*/ 318 w 822"/>
                  <a:gd name="T17" fmla="*/ 856 h 912"/>
                  <a:gd name="T18" fmla="*/ 312 w 822"/>
                  <a:gd name="T19" fmla="*/ 734 h 912"/>
                  <a:gd name="T20" fmla="*/ 246 w 822"/>
                  <a:gd name="T21" fmla="*/ 718 h 912"/>
                  <a:gd name="T22" fmla="*/ 271 w 822"/>
                  <a:gd name="T23" fmla="*/ 655 h 912"/>
                  <a:gd name="T24" fmla="*/ 332 w 822"/>
                  <a:gd name="T25" fmla="*/ 670 h 912"/>
                  <a:gd name="T26" fmla="*/ 336 w 822"/>
                  <a:gd name="T27" fmla="*/ 608 h 912"/>
                  <a:gd name="T28" fmla="*/ 275 w 822"/>
                  <a:gd name="T29" fmla="*/ 623 h 912"/>
                  <a:gd name="T30" fmla="*/ 266 w 822"/>
                  <a:gd name="T31" fmla="*/ 574 h 912"/>
                  <a:gd name="T32" fmla="*/ 324 w 822"/>
                  <a:gd name="T33" fmla="*/ 558 h 912"/>
                  <a:gd name="T34" fmla="*/ 336 w 822"/>
                  <a:gd name="T35" fmla="*/ 608 h 912"/>
                  <a:gd name="T36" fmla="*/ 377 w 822"/>
                  <a:gd name="T37" fmla="*/ 872 h 912"/>
                  <a:gd name="T38" fmla="*/ 364 w 822"/>
                  <a:gd name="T39" fmla="*/ 788 h 912"/>
                  <a:gd name="T40" fmla="*/ 436 w 822"/>
                  <a:gd name="T41" fmla="*/ 773 h 912"/>
                  <a:gd name="T42" fmla="*/ 454 w 822"/>
                  <a:gd name="T43" fmla="*/ 856 h 912"/>
                  <a:gd name="T44" fmla="*/ 385 w 822"/>
                  <a:gd name="T45" fmla="*/ 655 h 912"/>
                  <a:gd name="T46" fmla="*/ 448 w 822"/>
                  <a:gd name="T47" fmla="*/ 670 h 912"/>
                  <a:gd name="T48" fmla="*/ 434 w 822"/>
                  <a:gd name="T49" fmla="*/ 734 h 912"/>
                  <a:gd name="T50" fmla="*/ 367 w 822"/>
                  <a:gd name="T51" fmla="*/ 718 h 912"/>
                  <a:gd name="T52" fmla="*/ 385 w 822"/>
                  <a:gd name="T53" fmla="*/ 655 h 912"/>
                  <a:gd name="T54" fmla="*/ 372 w 822"/>
                  <a:gd name="T55" fmla="*/ 574 h 912"/>
                  <a:gd name="T56" fmla="*/ 427 w 822"/>
                  <a:gd name="T57" fmla="*/ 558 h 912"/>
                  <a:gd name="T58" fmla="*/ 445 w 822"/>
                  <a:gd name="T59" fmla="*/ 608 h 912"/>
                  <a:gd name="T60" fmla="*/ 386 w 822"/>
                  <a:gd name="T61" fmla="*/ 623 h 912"/>
                  <a:gd name="T62" fmla="*/ 484 w 822"/>
                  <a:gd name="T63" fmla="*/ 608 h 912"/>
                  <a:gd name="T64" fmla="*/ 497 w 822"/>
                  <a:gd name="T65" fmla="*/ 558 h 912"/>
                  <a:gd name="T66" fmla="*/ 554 w 822"/>
                  <a:gd name="T67" fmla="*/ 574 h 912"/>
                  <a:gd name="T68" fmla="*/ 545 w 822"/>
                  <a:gd name="T69" fmla="*/ 623 h 912"/>
                  <a:gd name="T70" fmla="*/ 484 w 822"/>
                  <a:gd name="T71" fmla="*/ 608 h 912"/>
                  <a:gd name="T72" fmla="*/ 505 w 822"/>
                  <a:gd name="T73" fmla="*/ 655 h 912"/>
                  <a:gd name="T74" fmla="*/ 569 w 822"/>
                  <a:gd name="T75" fmla="*/ 670 h 912"/>
                  <a:gd name="T76" fmla="*/ 563 w 822"/>
                  <a:gd name="T77" fmla="*/ 734 h 912"/>
                  <a:gd name="T78" fmla="*/ 494 w 822"/>
                  <a:gd name="T79" fmla="*/ 718 h 912"/>
                  <a:gd name="T80" fmla="*/ 584 w 822"/>
                  <a:gd name="T81" fmla="*/ 872 h 912"/>
                  <a:gd name="T82" fmla="*/ 504 w 822"/>
                  <a:gd name="T83" fmla="*/ 856 h 912"/>
                  <a:gd name="T84" fmla="*/ 514 w 822"/>
                  <a:gd name="T85" fmla="*/ 773 h 912"/>
                  <a:gd name="T86" fmla="*/ 587 w 822"/>
                  <a:gd name="T87" fmla="*/ 788 h 912"/>
                  <a:gd name="T88" fmla="*/ 584 w 822"/>
                  <a:gd name="T89" fmla="*/ 872 h 912"/>
                  <a:gd name="T90" fmla="*/ 47 w 822"/>
                  <a:gd name="T91" fmla="*/ 534 h 912"/>
                  <a:gd name="T92" fmla="*/ 775 w 822"/>
                  <a:gd name="T93" fmla="*/ 47 h 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22" h="912">
                    <a:moveTo>
                      <a:pt x="775" y="0"/>
                    </a:moveTo>
                    <a:cubicBezTo>
                      <a:pt x="47" y="0"/>
                      <a:pt x="47" y="0"/>
                      <a:pt x="47" y="0"/>
                    </a:cubicBezTo>
                    <a:cubicBezTo>
                      <a:pt x="21" y="0"/>
                      <a:pt x="0" y="21"/>
                      <a:pt x="0" y="47"/>
                    </a:cubicBezTo>
                    <a:cubicBezTo>
                      <a:pt x="0" y="865"/>
                      <a:pt x="0" y="865"/>
                      <a:pt x="0" y="865"/>
                    </a:cubicBezTo>
                    <a:cubicBezTo>
                      <a:pt x="0" y="891"/>
                      <a:pt x="21" y="912"/>
                      <a:pt x="47" y="912"/>
                    </a:cubicBezTo>
                    <a:cubicBezTo>
                      <a:pt x="775" y="912"/>
                      <a:pt x="775" y="912"/>
                      <a:pt x="775" y="912"/>
                    </a:cubicBezTo>
                    <a:cubicBezTo>
                      <a:pt x="801" y="912"/>
                      <a:pt x="822" y="891"/>
                      <a:pt x="822" y="865"/>
                    </a:cubicBezTo>
                    <a:cubicBezTo>
                      <a:pt x="822" y="47"/>
                      <a:pt x="822" y="47"/>
                      <a:pt x="822" y="47"/>
                    </a:cubicBezTo>
                    <a:cubicBezTo>
                      <a:pt x="822" y="21"/>
                      <a:pt x="801" y="0"/>
                      <a:pt x="775" y="0"/>
                    </a:cubicBezTo>
                    <a:close/>
                    <a:moveTo>
                      <a:pt x="318" y="856"/>
                    </a:moveTo>
                    <a:cubicBezTo>
                      <a:pt x="318" y="865"/>
                      <a:pt x="310" y="872"/>
                      <a:pt x="301" y="872"/>
                    </a:cubicBezTo>
                    <a:cubicBezTo>
                      <a:pt x="239" y="872"/>
                      <a:pt x="239" y="872"/>
                      <a:pt x="239" y="872"/>
                    </a:cubicBezTo>
                    <a:cubicBezTo>
                      <a:pt x="230" y="872"/>
                      <a:pt x="224" y="865"/>
                      <a:pt x="225" y="856"/>
                    </a:cubicBezTo>
                    <a:cubicBezTo>
                      <a:pt x="236" y="788"/>
                      <a:pt x="236" y="788"/>
                      <a:pt x="236" y="788"/>
                    </a:cubicBezTo>
                    <a:cubicBezTo>
                      <a:pt x="237" y="780"/>
                      <a:pt x="245" y="773"/>
                      <a:pt x="254" y="773"/>
                    </a:cubicBezTo>
                    <a:cubicBezTo>
                      <a:pt x="309" y="773"/>
                      <a:pt x="309" y="773"/>
                      <a:pt x="309" y="773"/>
                    </a:cubicBezTo>
                    <a:cubicBezTo>
                      <a:pt x="317" y="773"/>
                      <a:pt x="324" y="780"/>
                      <a:pt x="323" y="788"/>
                    </a:cubicBezTo>
                    <a:lnTo>
                      <a:pt x="318" y="856"/>
                    </a:lnTo>
                    <a:close/>
                    <a:moveTo>
                      <a:pt x="328" y="718"/>
                    </a:moveTo>
                    <a:cubicBezTo>
                      <a:pt x="328" y="727"/>
                      <a:pt x="320" y="734"/>
                      <a:pt x="312" y="734"/>
                    </a:cubicBezTo>
                    <a:cubicBezTo>
                      <a:pt x="259" y="734"/>
                      <a:pt x="259" y="734"/>
                      <a:pt x="259" y="734"/>
                    </a:cubicBezTo>
                    <a:cubicBezTo>
                      <a:pt x="251" y="734"/>
                      <a:pt x="245" y="727"/>
                      <a:pt x="246" y="718"/>
                    </a:cubicBezTo>
                    <a:cubicBezTo>
                      <a:pt x="253" y="670"/>
                      <a:pt x="253" y="670"/>
                      <a:pt x="253" y="670"/>
                    </a:cubicBezTo>
                    <a:cubicBezTo>
                      <a:pt x="254" y="662"/>
                      <a:pt x="263" y="655"/>
                      <a:pt x="271" y="655"/>
                    </a:cubicBezTo>
                    <a:cubicBezTo>
                      <a:pt x="317" y="655"/>
                      <a:pt x="317" y="655"/>
                      <a:pt x="317" y="655"/>
                    </a:cubicBezTo>
                    <a:cubicBezTo>
                      <a:pt x="326" y="655"/>
                      <a:pt x="333" y="662"/>
                      <a:pt x="332" y="670"/>
                    </a:cubicBezTo>
                    <a:lnTo>
                      <a:pt x="328" y="718"/>
                    </a:lnTo>
                    <a:close/>
                    <a:moveTo>
                      <a:pt x="336" y="608"/>
                    </a:moveTo>
                    <a:cubicBezTo>
                      <a:pt x="335" y="616"/>
                      <a:pt x="327" y="623"/>
                      <a:pt x="319" y="623"/>
                    </a:cubicBezTo>
                    <a:cubicBezTo>
                      <a:pt x="275" y="623"/>
                      <a:pt x="275" y="623"/>
                      <a:pt x="275" y="623"/>
                    </a:cubicBezTo>
                    <a:cubicBezTo>
                      <a:pt x="266" y="623"/>
                      <a:pt x="260" y="616"/>
                      <a:pt x="261" y="608"/>
                    </a:cubicBezTo>
                    <a:cubicBezTo>
                      <a:pt x="266" y="574"/>
                      <a:pt x="266" y="574"/>
                      <a:pt x="266" y="574"/>
                    </a:cubicBezTo>
                    <a:cubicBezTo>
                      <a:pt x="268" y="565"/>
                      <a:pt x="276" y="558"/>
                      <a:pt x="285" y="558"/>
                    </a:cubicBezTo>
                    <a:cubicBezTo>
                      <a:pt x="324" y="558"/>
                      <a:pt x="324" y="558"/>
                      <a:pt x="324" y="558"/>
                    </a:cubicBezTo>
                    <a:cubicBezTo>
                      <a:pt x="332" y="558"/>
                      <a:pt x="339" y="566"/>
                      <a:pt x="338" y="574"/>
                    </a:cubicBezTo>
                    <a:lnTo>
                      <a:pt x="336" y="608"/>
                    </a:lnTo>
                    <a:close/>
                    <a:moveTo>
                      <a:pt x="439" y="872"/>
                    </a:moveTo>
                    <a:cubicBezTo>
                      <a:pt x="377" y="872"/>
                      <a:pt x="377" y="872"/>
                      <a:pt x="377" y="872"/>
                    </a:cubicBezTo>
                    <a:cubicBezTo>
                      <a:pt x="368" y="872"/>
                      <a:pt x="361" y="865"/>
                      <a:pt x="362" y="856"/>
                    </a:cubicBezTo>
                    <a:cubicBezTo>
                      <a:pt x="364" y="788"/>
                      <a:pt x="364" y="788"/>
                      <a:pt x="364" y="788"/>
                    </a:cubicBezTo>
                    <a:cubicBezTo>
                      <a:pt x="365" y="780"/>
                      <a:pt x="372" y="773"/>
                      <a:pt x="381" y="773"/>
                    </a:cubicBezTo>
                    <a:cubicBezTo>
                      <a:pt x="436" y="773"/>
                      <a:pt x="436" y="773"/>
                      <a:pt x="436" y="773"/>
                    </a:cubicBezTo>
                    <a:cubicBezTo>
                      <a:pt x="444" y="773"/>
                      <a:pt x="452" y="780"/>
                      <a:pt x="452" y="788"/>
                    </a:cubicBezTo>
                    <a:cubicBezTo>
                      <a:pt x="454" y="856"/>
                      <a:pt x="454" y="856"/>
                      <a:pt x="454" y="856"/>
                    </a:cubicBezTo>
                    <a:cubicBezTo>
                      <a:pt x="455" y="865"/>
                      <a:pt x="448" y="872"/>
                      <a:pt x="439" y="872"/>
                    </a:cubicBezTo>
                    <a:close/>
                    <a:moveTo>
                      <a:pt x="385" y="655"/>
                    </a:moveTo>
                    <a:cubicBezTo>
                      <a:pt x="432" y="655"/>
                      <a:pt x="432" y="655"/>
                      <a:pt x="432" y="655"/>
                    </a:cubicBezTo>
                    <a:cubicBezTo>
                      <a:pt x="440" y="655"/>
                      <a:pt x="448" y="662"/>
                      <a:pt x="448" y="670"/>
                    </a:cubicBezTo>
                    <a:cubicBezTo>
                      <a:pt x="450" y="718"/>
                      <a:pt x="450" y="718"/>
                      <a:pt x="450" y="718"/>
                    </a:cubicBezTo>
                    <a:cubicBezTo>
                      <a:pt x="450" y="727"/>
                      <a:pt x="443" y="734"/>
                      <a:pt x="434" y="734"/>
                    </a:cubicBezTo>
                    <a:cubicBezTo>
                      <a:pt x="382" y="734"/>
                      <a:pt x="382" y="734"/>
                      <a:pt x="382" y="734"/>
                    </a:cubicBezTo>
                    <a:cubicBezTo>
                      <a:pt x="374" y="734"/>
                      <a:pt x="367" y="727"/>
                      <a:pt x="367" y="718"/>
                    </a:cubicBezTo>
                    <a:cubicBezTo>
                      <a:pt x="369" y="670"/>
                      <a:pt x="369" y="670"/>
                      <a:pt x="369" y="670"/>
                    </a:cubicBezTo>
                    <a:cubicBezTo>
                      <a:pt x="369" y="662"/>
                      <a:pt x="377" y="655"/>
                      <a:pt x="385" y="655"/>
                    </a:cubicBezTo>
                    <a:close/>
                    <a:moveTo>
                      <a:pt x="370" y="608"/>
                    </a:moveTo>
                    <a:cubicBezTo>
                      <a:pt x="372" y="574"/>
                      <a:pt x="372" y="574"/>
                      <a:pt x="372" y="574"/>
                    </a:cubicBezTo>
                    <a:cubicBezTo>
                      <a:pt x="372" y="566"/>
                      <a:pt x="380" y="558"/>
                      <a:pt x="388" y="558"/>
                    </a:cubicBezTo>
                    <a:cubicBezTo>
                      <a:pt x="427" y="558"/>
                      <a:pt x="427" y="558"/>
                      <a:pt x="427" y="558"/>
                    </a:cubicBezTo>
                    <a:cubicBezTo>
                      <a:pt x="436" y="558"/>
                      <a:pt x="443" y="566"/>
                      <a:pt x="444" y="574"/>
                    </a:cubicBezTo>
                    <a:cubicBezTo>
                      <a:pt x="445" y="608"/>
                      <a:pt x="445" y="608"/>
                      <a:pt x="445" y="608"/>
                    </a:cubicBezTo>
                    <a:cubicBezTo>
                      <a:pt x="445" y="616"/>
                      <a:pt x="438" y="623"/>
                      <a:pt x="430" y="623"/>
                    </a:cubicBezTo>
                    <a:cubicBezTo>
                      <a:pt x="386" y="623"/>
                      <a:pt x="386" y="623"/>
                      <a:pt x="386" y="623"/>
                    </a:cubicBezTo>
                    <a:cubicBezTo>
                      <a:pt x="377" y="623"/>
                      <a:pt x="370" y="616"/>
                      <a:pt x="370" y="608"/>
                    </a:cubicBezTo>
                    <a:close/>
                    <a:moveTo>
                      <a:pt x="484" y="608"/>
                    </a:moveTo>
                    <a:cubicBezTo>
                      <a:pt x="482" y="574"/>
                      <a:pt x="482" y="574"/>
                      <a:pt x="482" y="574"/>
                    </a:cubicBezTo>
                    <a:cubicBezTo>
                      <a:pt x="481" y="566"/>
                      <a:pt x="488" y="558"/>
                      <a:pt x="497" y="558"/>
                    </a:cubicBezTo>
                    <a:cubicBezTo>
                      <a:pt x="536" y="558"/>
                      <a:pt x="536" y="558"/>
                      <a:pt x="536" y="558"/>
                    </a:cubicBezTo>
                    <a:cubicBezTo>
                      <a:pt x="544" y="558"/>
                      <a:pt x="552" y="565"/>
                      <a:pt x="554" y="574"/>
                    </a:cubicBezTo>
                    <a:cubicBezTo>
                      <a:pt x="559" y="608"/>
                      <a:pt x="559" y="608"/>
                      <a:pt x="559" y="608"/>
                    </a:cubicBezTo>
                    <a:cubicBezTo>
                      <a:pt x="560" y="616"/>
                      <a:pt x="554" y="623"/>
                      <a:pt x="545" y="623"/>
                    </a:cubicBezTo>
                    <a:cubicBezTo>
                      <a:pt x="501" y="623"/>
                      <a:pt x="501" y="623"/>
                      <a:pt x="501" y="623"/>
                    </a:cubicBezTo>
                    <a:cubicBezTo>
                      <a:pt x="493" y="623"/>
                      <a:pt x="485" y="616"/>
                      <a:pt x="484" y="608"/>
                    </a:cubicBezTo>
                    <a:close/>
                    <a:moveTo>
                      <a:pt x="490" y="670"/>
                    </a:moveTo>
                    <a:cubicBezTo>
                      <a:pt x="490" y="662"/>
                      <a:pt x="496" y="655"/>
                      <a:pt x="505" y="655"/>
                    </a:cubicBezTo>
                    <a:cubicBezTo>
                      <a:pt x="551" y="655"/>
                      <a:pt x="551" y="655"/>
                      <a:pt x="551" y="655"/>
                    </a:cubicBezTo>
                    <a:cubicBezTo>
                      <a:pt x="560" y="655"/>
                      <a:pt x="568" y="662"/>
                      <a:pt x="569" y="670"/>
                    </a:cubicBezTo>
                    <a:cubicBezTo>
                      <a:pt x="576" y="718"/>
                      <a:pt x="576" y="718"/>
                      <a:pt x="576" y="718"/>
                    </a:cubicBezTo>
                    <a:cubicBezTo>
                      <a:pt x="578" y="727"/>
                      <a:pt x="572" y="734"/>
                      <a:pt x="563" y="734"/>
                    </a:cubicBezTo>
                    <a:cubicBezTo>
                      <a:pt x="511" y="734"/>
                      <a:pt x="511" y="734"/>
                      <a:pt x="511" y="734"/>
                    </a:cubicBezTo>
                    <a:cubicBezTo>
                      <a:pt x="502" y="734"/>
                      <a:pt x="494" y="727"/>
                      <a:pt x="494" y="718"/>
                    </a:cubicBezTo>
                    <a:lnTo>
                      <a:pt x="490" y="670"/>
                    </a:lnTo>
                    <a:close/>
                    <a:moveTo>
                      <a:pt x="584" y="872"/>
                    </a:moveTo>
                    <a:cubicBezTo>
                      <a:pt x="521" y="872"/>
                      <a:pt x="521" y="872"/>
                      <a:pt x="521" y="872"/>
                    </a:cubicBezTo>
                    <a:cubicBezTo>
                      <a:pt x="512" y="872"/>
                      <a:pt x="505" y="865"/>
                      <a:pt x="504" y="856"/>
                    </a:cubicBezTo>
                    <a:cubicBezTo>
                      <a:pt x="499" y="788"/>
                      <a:pt x="499" y="788"/>
                      <a:pt x="499" y="788"/>
                    </a:cubicBezTo>
                    <a:cubicBezTo>
                      <a:pt x="498" y="780"/>
                      <a:pt x="505" y="773"/>
                      <a:pt x="514" y="773"/>
                    </a:cubicBezTo>
                    <a:cubicBezTo>
                      <a:pt x="569" y="773"/>
                      <a:pt x="569" y="773"/>
                      <a:pt x="569" y="773"/>
                    </a:cubicBezTo>
                    <a:cubicBezTo>
                      <a:pt x="577" y="773"/>
                      <a:pt x="585" y="780"/>
                      <a:pt x="587" y="788"/>
                    </a:cubicBezTo>
                    <a:cubicBezTo>
                      <a:pt x="597" y="856"/>
                      <a:pt x="597" y="856"/>
                      <a:pt x="597" y="856"/>
                    </a:cubicBezTo>
                    <a:cubicBezTo>
                      <a:pt x="598" y="865"/>
                      <a:pt x="592" y="872"/>
                      <a:pt x="584" y="872"/>
                    </a:cubicBezTo>
                    <a:close/>
                    <a:moveTo>
                      <a:pt x="775" y="534"/>
                    </a:moveTo>
                    <a:cubicBezTo>
                      <a:pt x="47" y="534"/>
                      <a:pt x="47" y="534"/>
                      <a:pt x="47" y="534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775" y="47"/>
                      <a:pt x="775" y="47"/>
                      <a:pt x="775" y="47"/>
                    </a:cubicBezTo>
                    <a:lnTo>
                      <a:pt x="775" y="5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îṥļîḑé-Freeform: Shape 32"/>
              <p:cNvSpPr>
                <a:spLocks/>
              </p:cNvSpPr>
              <p:nvPr/>
            </p:nvSpPr>
            <p:spPr bwMode="auto">
              <a:xfrm>
                <a:off x="7559675" y="228601"/>
                <a:ext cx="285750" cy="212725"/>
              </a:xfrm>
              <a:custGeom>
                <a:avLst/>
                <a:gdLst>
                  <a:gd name="T0" fmla="*/ 31 w 428"/>
                  <a:gd name="T1" fmla="*/ 318 h 318"/>
                  <a:gd name="T2" fmla="*/ 396 w 428"/>
                  <a:gd name="T3" fmla="*/ 318 h 318"/>
                  <a:gd name="T4" fmla="*/ 428 w 428"/>
                  <a:gd name="T5" fmla="*/ 287 h 318"/>
                  <a:gd name="T6" fmla="*/ 428 w 428"/>
                  <a:gd name="T7" fmla="*/ 31 h 318"/>
                  <a:gd name="T8" fmla="*/ 396 w 428"/>
                  <a:gd name="T9" fmla="*/ 0 h 318"/>
                  <a:gd name="T10" fmla="*/ 31 w 428"/>
                  <a:gd name="T11" fmla="*/ 0 h 318"/>
                  <a:gd name="T12" fmla="*/ 0 w 428"/>
                  <a:gd name="T13" fmla="*/ 31 h 318"/>
                  <a:gd name="T14" fmla="*/ 0 w 428"/>
                  <a:gd name="T15" fmla="*/ 287 h 318"/>
                  <a:gd name="T16" fmla="*/ 31 w 428"/>
                  <a:gd name="T17" fmla="*/ 318 h 318"/>
                  <a:gd name="T18" fmla="*/ 252 w 428"/>
                  <a:gd name="T19" fmla="*/ 190 h 318"/>
                  <a:gd name="T20" fmla="*/ 225 w 428"/>
                  <a:gd name="T21" fmla="*/ 177 h 318"/>
                  <a:gd name="T22" fmla="*/ 187 w 428"/>
                  <a:gd name="T23" fmla="*/ 165 h 318"/>
                  <a:gd name="T24" fmla="*/ 170 w 428"/>
                  <a:gd name="T25" fmla="*/ 159 h 318"/>
                  <a:gd name="T26" fmla="*/ 144 w 428"/>
                  <a:gd name="T27" fmla="*/ 144 h 318"/>
                  <a:gd name="T28" fmla="*/ 133 w 428"/>
                  <a:gd name="T29" fmla="*/ 115 h 318"/>
                  <a:gd name="T30" fmla="*/ 137 w 428"/>
                  <a:gd name="T31" fmla="*/ 99 h 318"/>
                  <a:gd name="T32" fmla="*/ 149 w 428"/>
                  <a:gd name="T33" fmla="*/ 84 h 318"/>
                  <a:gd name="T34" fmla="*/ 170 w 428"/>
                  <a:gd name="T35" fmla="*/ 74 h 318"/>
                  <a:gd name="T36" fmla="*/ 201 w 428"/>
                  <a:gd name="T37" fmla="*/ 70 h 318"/>
                  <a:gd name="T38" fmla="*/ 201 w 428"/>
                  <a:gd name="T39" fmla="*/ 59 h 318"/>
                  <a:gd name="T40" fmla="*/ 210 w 428"/>
                  <a:gd name="T41" fmla="*/ 50 h 318"/>
                  <a:gd name="T42" fmla="*/ 218 w 428"/>
                  <a:gd name="T43" fmla="*/ 50 h 318"/>
                  <a:gd name="T44" fmla="*/ 227 w 428"/>
                  <a:gd name="T45" fmla="*/ 59 h 318"/>
                  <a:gd name="T46" fmla="*/ 227 w 428"/>
                  <a:gd name="T47" fmla="*/ 62 h 318"/>
                  <a:gd name="T48" fmla="*/ 236 w 428"/>
                  <a:gd name="T49" fmla="*/ 73 h 318"/>
                  <a:gd name="T50" fmla="*/ 262 w 428"/>
                  <a:gd name="T51" fmla="*/ 80 h 318"/>
                  <a:gd name="T52" fmla="*/ 289 w 428"/>
                  <a:gd name="T53" fmla="*/ 97 h 318"/>
                  <a:gd name="T54" fmla="*/ 283 w 428"/>
                  <a:gd name="T55" fmla="*/ 105 h 318"/>
                  <a:gd name="T56" fmla="*/ 269 w 428"/>
                  <a:gd name="T57" fmla="*/ 107 h 318"/>
                  <a:gd name="T58" fmla="*/ 246 w 428"/>
                  <a:gd name="T59" fmla="*/ 94 h 318"/>
                  <a:gd name="T60" fmla="*/ 207 w 428"/>
                  <a:gd name="T61" fmla="*/ 88 h 318"/>
                  <a:gd name="T62" fmla="*/ 179 w 428"/>
                  <a:gd name="T63" fmla="*/ 94 h 318"/>
                  <a:gd name="T64" fmla="*/ 170 w 428"/>
                  <a:gd name="T65" fmla="*/ 108 h 318"/>
                  <a:gd name="T66" fmla="*/ 172 w 428"/>
                  <a:gd name="T67" fmla="*/ 118 h 318"/>
                  <a:gd name="T68" fmla="*/ 178 w 428"/>
                  <a:gd name="T69" fmla="*/ 125 h 318"/>
                  <a:gd name="T70" fmla="*/ 188 w 428"/>
                  <a:gd name="T71" fmla="*/ 131 h 318"/>
                  <a:gd name="T72" fmla="*/ 204 w 428"/>
                  <a:gd name="T73" fmla="*/ 137 h 318"/>
                  <a:gd name="T74" fmla="*/ 242 w 428"/>
                  <a:gd name="T75" fmla="*/ 149 h 318"/>
                  <a:gd name="T76" fmla="*/ 259 w 428"/>
                  <a:gd name="T77" fmla="*/ 155 h 318"/>
                  <a:gd name="T78" fmla="*/ 285 w 428"/>
                  <a:gd name="T79" fmla="*/ 170 h 318"/>
                  <a:gd name="T80" fmla="*/ 297 w 428"/>
                  <a:gd name="T81" fmla="*/ 199 h 318"/>
                  <a:gd name="T82" fmla="*/ 294 w 428"/>
                  <a:gd name="T83" fmla="*/ 218 h 318"/>
                  <a:gd name="T84" fmla="*/ 282 w 428"/>
                  <a:gd name="T85" fmla="*/ 233 h 318"/>
                  <a:gd name="T86" fmla="*/ 260 w 428"/>
                  <a:gd name="T87" fmla="*/ 244 h 318"/>
                  <a:gd name="T88" fmla="*/ 227 w 428"/>
                  <a:gd name="T89" fmla="*/ 248 h 318"/>
                  <a:gd name="T90" fmla="*/ 227 w 428"/>
                  <a:gd name="T91" fmla="*/ 259 h 318"/>
                  <a:gd name="T92" fmla="*/ 218 w 428"/>
                  <a:gd name="T93" fmla="*/ 268 h 318"/>
                  <a:gd name="T94" fmla="*/ 210 w 428"/>
                  <a:gd name="T95" fmla="*/ 268 h 318"/>
                  <a:gd name="T96" fmla="*/ 201 w 428"/>
                  <a:gd name="T97" fmla="*/ 259 h 318"/>
                  <a:gd name="T98" fmla="*/ 201 w 428"/>
                  <a:gd name="T99" fmla="*/ 257 h 318"/>
                  <a:gd name="T100" fmla="*/ 192 w 428"/>
                  <a:gd name="T101" fmla="*/ 247 h 318"/>
                  <a:gd name="T102" fmla="*/ 160 w 428"/>
                  <a:gd name="T103" fmla="*/ 239 h 318"/>
                  <a:gd name="T104" fmla="*/ 130 w 428"/>
                  <a:gd name="T105" fmla="*/ 221 h 318"/>
                  <a:gd name="T106" fmla="*/ 137 w 428"/>
                  <a:gd name="T107" fmla="*/ 213 h 318"/>
                  <a:gd name="T108" fmla="*/ 150 w 428"/>
                  <a:gd name="T109" fmla="*/ 211 h 318"/>
                  <a:gd name="T110" fmla="*/ 175 w 428"/>
                  <a:gd name="T111" fmla="*/ 224 h 318"/>
                  <a:gd name="T112" fmla="*/ 215 w 428"/>
                  <a:gd name="T113" fmla="*/ 230 h 318"/>
                  <a:gd name="T114" fmla="*/ 250 w 428"/>
                  <a:gd name="T115" fmla="*/ 224 h 318"/>
                  <a:gd name="T116" fmla="*/ 260 w 428"/>
                  <a:gd name="T117" fmla="*/ 206 h 318"/>
                  <a:gd name="T118" fmla="*/ 252 w 428"/>
                  <a:gd name="T119" fmla="*/ 19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28" h="318">
                    <a:moveTo>
                      <a:pt x="31" y="318"/>
                    </a:moveTo>
                    <a:cubicBezTo>
                      <a:pt x="396" y="318"/>
                      <a:pt x="396" y="318"/>
                      <a:pt x="396" y="318"/>
                    </a:cubicBezTo>
                    <a:cubicBezTo>
                      <a:pt x="414" y="318"/>
                      <a:pt x="428" y="304"/>
                      <a:pt x="428" y="287"/>
                    </a:cubicBezTo>
                    <a:cubicBezTo>
                      <a:pt x="428" y="31"/>
                      <a:pt x="428" y="31"/>
                      <a:pt x="428" y="31"/>
                    </a:cubicBezTo>
                    <a:cubicBezTo>
                      <a:pt x="428" y="14"/>
                      <a:pt x="414" y="0"/>
                      <a:pt x="396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4"/>
                      <a:pt x="0" y="31"/>
                    </a:cubicBezTo>
                    <a:cubicBezTo>
                      <a:pt x="0" y="287"/>
                      <a:pt x="0" y="287"/>
                      <a:pt x="0" y="287"/>
                    </a:cubicBezTo>
                    <a:cubicBezTo>
                      <a:pt x="0" y="304"/>
                      <a:pt x="14" y="318"/>
                      <a:pt x="31" y="318"/>
                    </a:cubicBezTo>
                    <a:close/>
                    <a:moveTo>
                      <a:pt x="252" y="190"/>
                    </a:moveTo>
                    <a:cubicBezTo>
                      <a:pt x="247" y="185"/>
                      <a:pt x="238" y="181"/>
                      <a:pt x="225" y="177"/>
                    </a:cubicBezTo>
                    <a:cubicBezTo>
                      <a:pt x="187" y="165"/>
                      <a:pt x="187" y="165"/>
                      <a:pt x="187" y="165"/>
                    </a:cubicBezTo>
                    <a:cubicBezTo>
                      <a:pt x="183" y="164"/>
                      <a:pt x="175" y="161"/>
                      <a:pt x="170" y="159"/>
                    </a:cubicBezTo>
                    <a:cubicBezTo>
                      <a:pt x="170" y="159"/>
                      <a:pt x="152" y="152"/>
                      <a:pt x="144" y="144"/>
                    </a:cubicBezTo>
                    <a:cubicBezTo>
                      <a:pt x="137" y="137"/>
                      <a:pt x="133" y="127"/>
                      <a:pt x="133" y="115"/>
                    </a:cubicBezTo>
                    <a:cubicBezTo>
                      <a:pt x="133" y="109"/>
                      <a:pt x="134" y="104"/>
                      <a:pt x="137" y="99"/>
                    </a:cubicBezTo>
                    <a:cubicBezTo>
                      <a:pt x="139" y="93"/>
                      <a:pt x="143" y="88"/>
                      <a:pt x="149" y="84"/>
                    </a:cubicBezTo>
                    <a:cubicBezTo>
                      <a:pt x="154" y="80"/>
                      <a:pt x="161" y="77"/>
                      <a:pt x="170" y="74"/>
                    </a:cubicBezTo>
                    <a:cubicBezTo>
                      <a:pt x="178" y="71"/>
                      <a:pt x="189" y="70"/>
                      <a:pt x="201" y="70"/>
                    </a:cubicBezTo>
                    <a:cubicBezTo>
                      <a:pt x="201" y="59"/>
                      <a:pt x="201" y="59"/>
                      <a:pt x="201" y="59"/>
                    </a:cubicBezTo>
                    <a:cubicBezTo>
                      <a:pt x="201" y="54"/>
                      <a:pt x="205" y="50"/>
                      <a:pt x="210" y="50"/>
                    </a:cubicBezTo>
                    <a:cubicBezTo>
                      <a:pt x="218" y="50"/>
                      <a:pt x="218" y="50"/>
                      <a:pt x="218" y="50"/>
                    </a:cubicBezTo>
                    <a:cubicBezTo>
                      <a:pt x="223" y="50"/>
                      <a:pt x="227" y="54"/>
                      <a:pt x="227" y="59"/>
                    </a:cubicBezTo>
                    <a:cubicBezTo>
                      <a:pt x="227" y="62"/>
                      <a:pt x="227" y="62"/>
                      <a:pt x="227" y="62"/>
                    </a:cubicBezTo>
                    <a:cubicBezTo>
                      <a:pt x="227" y="67"/>
                      <a:pt x="231" y="72"/>
                      <a:pt x="236" y="73"/>
                    </a:cubicBezTo>
                    <a:cubicBezTo>
                      <a:pt x="236" y="73"/>
                      <a:pt x="251" y="76"/>
                      <a:pt x="262" y="80"/>
                    </a:cubicBezTo>
                    <a:cubicBezTo>
                      <a:pt x="273" y="85"/>
                      <a:pt x="282" y="91"/>
                      <a:pt x="289" y="97"/>
                    </a:cubicBezTo>
                    <a:cubicBezTo>
                      <a:pt x="283" y="105"/>
                      <a:pt x="283" y="105"/>
                      <a:pt x="283" y="105"/>
                    </a:cubicBezTo>
                    <a:cubicBezTo>
                      <a:pt x="279" y="109"/>
                      <a:pt x="273" y="109"/>
                      <a:pt x="269" y="107"/>
                    </a:cubicBezTo>
                    <a:cubicBezTo>
                      <a:pt x="269" y="107"/>
                      <a:pt x="257" y="98"/>
                      <a:pt x="246" y="94"/>
                    </a:cubicBezTo>
                    <a:cubicBezTo>
                      <a:pt x="234" y="90"/>
                      <a:pt x="221" y="88"/>
                      <a:pt x="207" y="88"/>
                    </a:cubicBezTo>
                    <a:cubicBezTo>
                      <a:pt x="194" y="88"/>
                      <a:pt x="185" y="90"/>
                      <a:pt x="179" y="94"/>
                    </a:cubicBezTo>
                    <a:cubicBezTo>
                      <a:pt x="173" y="98"/>
                      <a:pt x="170" y="103"/>
                      <a:pt x="170" y="108"/>
                    </a:cubicBezTo>
                    <a:cubicBezTo>
                      <a:pt x="170" y="112"/>
                      <a:pt x="171" y="115"/>
                      <a:pt x="172" y="118"/>
                    </a:cubicBezTo>
                    <a:cubicBezTo>
                      <a:pt x="173" y="121"/>
                      <a:pt x="175" y="123"/>
                      <a:pt x="178" y="125"/>
                    </a:cubicBezTo>
                    <a:cubicBezTo>
                      <a:pt x="180" y="127"/>
                      <a:pt x="184" y="129"/>
                      <a:pt x="188" y="131"/>
                    </a:cubicBezTo>
                    <a:cubicBezTo>
                      <a:pt x="193" y="133"/>
                      <a:pt x="198" y="135"/>
                      <a:pt x="204" y="137"/>
                    </a:cubicBezTo>
                    <a:cubicBezTo>
                      <a:pt x="242" y="149"/>
                      <a:pt x="242" y="149"/>
                      <a:pt x="242" y="149"/>
                    </a:cubicBezTo>
                    <a:cubicBezTo>
                      <a:pt x="246" y="151"/>
                      <a:pt x="254" y="154"/>
                      <a:pt x="259" y="155"/>
                    </a:cubicBezTo>
                    <a:cubicBezTo>
                      <a:pt x="259" y="155"/>
                      <a:pt x="276" y="163"/>
                      <a:pt x="285" y="170"/>
                    </a:cubicBezTo>
                    <a:cubicBezTo>
                      <a:pt x="293" y="178"/>
                      <a:pt x="297" y="188"/>
                      <a:pt x="297" y="199"/>
                    </a:cubicBezTo>
                    <a:cubicBezTo>
                      <a:pt x="297" y="206"/>
                      <a:pt x="296" y="212"/>
                      <a:pt x="294" y="218"/>
                    </a:cubicBezTo>
                    <a:cubicBezTo>
                      <a:pt x="291" y="223"/>
                      <a:pt x="287" y="228"/>
                      <a:pt x="282" y="233"/>
                    </a:cubicBezTo>
                    <a:cubicBezTo>
                      <a:pt x="276" y="237"/>
                      <a:pt x="269" y="241"/>
                      <a:pt x="260" y="244"/>
                    </a:cubicBezTo>
                    <a:cubicBezTo>
                      <a:pt x="251" y="246"/>
                      <a:pt x="240" y="248"/>
                      <a:pt x="227" y="248"/>
                    </a:cubicBezTo>
                    <a:cubicBezTo>
                      <a:pt x="227" y="259"/>
                      <a:pt x="227" y="259"/>
                      <a:pt x="227" y="259"/>
                    </a:cubicBezTo>
                    <a:cubicBezTo>
                      <a:pt x="227" y="264"/>
                      <a:pt x="223" y="268"/>
                      <a:pt x="218" y="268"/>
                    </a:cubicBezTo>
                    <a:cubicBezTo>
                      <a:pt x="210" y="268"/>
                      <a:pt x="210" y="268"/>
                      <a:pt x="210" y="268"/>
                    </a:cubicBezTo>
                    <a:cubicBezTo>
                      <a:pt x="205" y="268"/>
                      <a:pt x="201" y="264"/>
                      <a:pt x="201" y="259"/>
                    </a:cubicBezTo>
                    <a:cubicBezTo>
                      <a:pt x="201" y="257"/>
                      <a:pt x="201" y="257"/>
                      <a:pt x="201" y="257"/>
                    </a:cubicBezTo>
                    <a:cubicBezTo>
                      <a:pt x="201" y="252"/>
                      <a:pt x="197" y="247"/>
                      <a:pt x="192" y="247"/>
                    </a:cubicBezTo>
                    <a:cubicBezTo>
                      <a:pt x="192" y="247"/>
                      <a:pt x="173" y="244"/>
                      <a:pt x="160" y="239"/>
                    </a:cubicBezTo>
                    <a:cubicBezTo>
                      <a:pt x="148" y="234"/>
                      <a:pt x="138" y="228"/>
                      <a:pt x="130" y="221"/>
                    </a:cubicBezTo>
                    <a:cubicBezTo>
                      <a:pt x="137" y="213"/>
                      <a:pt x="137" y="213"/>
                      <a:pt x="137" y="213"/>
                    </a:cubicBezTo>
                    <a:cubicBezTo>
                      <a:pt x="140" y="209"/>
                      <a:pt x="146" y="209"/>
                      <a:pt x="150" y="211"/>
                    </a:cubicBezTo>
                    <a:cubicBezTo>
                      <a:pt x="150" y="211"/>
                      <a:pt x="162" y="220"/>
                      <a:pt x="175" y="224"/>
                    </a:cubicBezTo>
                    <a:cubicBezTo>
                      <a:pt x="187" y="228"/>
                      <a:pt x="200" y="230"/>
                      <a:pt x="215" y="230"/>
                    </a:cubicBezTo>
                    <a:cubicBezTo>
                      <a:pt x="231" y="230"/>
                      <a:pt x="243" y="228"/>
                      <a:pt x="250" y="224"/>
                    </a:cubicBezTo>
                    <a:cubicBezTo>
                      <a:pt x="256" y="219"/>
                      <a:pt x="260" y="214"/>
                      <a:pt x="260" y="206"/>
                    </a:cubicBezTo>
                    <a:cubicBezTo>
                      <a:pt x="260" y="200"/>
                      <a:pt x="257" y="194"/>
                      <a:pt x="252" y="1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6" name="îṥļîḑé-Freeform: Shape 26"/>
            <p:cNvSpPr>
              <a:spLocks/>
            </p:cNvSpPr>
            <p:nvPr/>
          </p:nvSpPr>
          <p:spPr bwMode="auto">
            <a:xfrm rot="13500000">
              <a:off x="3728233" y="4398605"/>
              <a:ext cx="381000" cy="177800"/>
            </a:xfrm>
            <a:custGeom>
              <a:avLst/>
              <a:gdLst>
                <a:gd name="T0" fmla="*/ 64 w 129"/>
                <a:gd name="T1" fmla="*/ 0 h 60"/>
                <a:gd name="T2" fmla="*/ 0 w 129"/>
                <a:gd name="T3" fmla="*/ 60 h 60"/>
                <a:gd name="T4" fmla="*/ 129 w 129"/>
                <a:gd name="T5" fmla="*/ 60 h 60"/>
                <a:gd name="T6" fmla="*/ 64 w 129"/>
                <a:gd name="T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9" h="60">
                  <a:moveTo>
                    <a:pt x="64" y="0"/>
                  </a:moveTo>
                  <a:cubicBezTo>
                    <a:pt x="56" y="34"/>
                    <a:pt x="31" y="60"/>
                    <a:pt x="0" y="60"/>
                  </a:cubicBezTo>
                  <a:cubicBezTo>
                    <a:pt x="129" y="60"/>
                    <a:pt x="129" y="60"/>
                    <a:pt x="129" y="60"/>
                  </a:cubicBezTo>
                  <a:cubicBezTo>
                    <a:pt x="98" y="60"/>
                    <a:pt x="72" y="34"/>
                    <a:pt x="64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îṥļîḑé-Oval 34"/>
            <p:cNvSpPr>
              <a:spLocks/>
            </p:cNvSpPr>
            <p:nvPr/>
          </p:nvSpPr>
          <p:spPr bwMode="auto">
            <a:xfrm>
              <a:off x="6045280" y="2872736"/>
              <a:ext cx="1141147" cy="1138628"/>
            </a:xfrm>
            <a:prstGeom prst="ellipse">
              <a:avLst/>
            </a:prstGeom>
            <a:noFill/>
            <a:ln w="6350" cap="flat">
              <a:solidFill>
                <a:schemeClr val="tx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8" name="Group 35"/>
            <p:cNvGrpSpPr/>
            <p:nvPr/>
          </p:nvGrpSpPr>
          <p:grpSpPr>
            <a:xfrm>
              <a:off x="6315603" y="3137293"/>
              <a:ext cx="620498" cy="622109"/>
              <a:chOff x="1981200" y="1565276"/>
              <a:chExt cx="609601" cy="611188"/>
            </a:xfrm>
            <a:solidFill>
              <a:schemeClr val="tx2"/>
            </a:solidFill>
          </p:grpSpPr>
          <p:sp>
            <p:nvSpPr>
              <p:cNvPr id="40" name="îṥļîḑé-Freeform: Shape 38"/>
              <p:cNvSpPr>
                <a:spLocks/>
              </p:cNvSpPr>
              <p:nvPr/>
            </p:nvSpPr>
            <p:spPr bwMode="auto">
              <a:xfrm>
                <a:off x="2220913" y="1806576"/>
                <a:ext cx="127000" cy="130175"/>
              </a:xfrm>
              <a:custGeom>
                <a:avLst/>
                <a:gdLst>
                  <a:gd name="T0" fmla="*/ 147 w 191"/>
                  <a:gd name="T1" fmla="*/ 48 h 193"/>
                  <a:gd name="T2" fmla="*/ 120 w 191"/>
                  <a:gd name="T3" fmla="*/ 58 h 193"/>
                  <a:gd name="T4" fmla="*/ 105 w 191"/>
                  <a:gd name="T5" fmla="*/ 67 h 193"/>
                  <a:gd name="T6" fmla="*/ 73 w 191"/>
                  <a:gd name="T7" fmla="*/ 87 h 193"/>
                  <a:gd name="T8" fmla="*/ 59 w 191"/>
                  <a:gd name="T9" fmla="*/ 95 h 193"/>
                  <a:gd name="T10" fmla="*/ 48 w 191"/>
                  <a:gd name="T11" fmla="*/ 99 h 193"/>
                  <a:gd name="T12" fmla="*/ 39 w 191"/>
                  <a:gd name="T13" fmla="*/ 99 h 193"/>
                  <a:gd name="T14" fmla="*/ 31 w 191"/>
                  <a:gd name="T15" fmla="*/ 94 h 193"/>
                  <a:gd name="T16" fmla="*/ 26 w 191"/>
                  <a:gd name="T17" fmla="*/ 78 h 193"/>
                  <a:gd name="T18" fmla="*/ 38 w 191"/>
                  <a:gd name="T19" fmla="*/ 55 h 193"/>
                  <a:gd name="T20" fmla="*/ 67 w 191"/>
                  <a:gd name="T21" fmla="*/ 29 h 193"/>
                  <a:gd name="T22" fmla="*/ 90 w 191"/>
                  <a:gd name="T23" fmla="*/ 20 h 193"/>
                  <a:gd name="T24" fmla="*/ 97 w 191"/>
                  <a:gd name="T25" fmla="*/ 9 h 193"/>
                  <a:gd name="T26" fmla="*/ 96 w 191"/>
                  <a:gd name="T27" fmla="*/ 0 h 193"/>
                  <a:gd name="T28" fmla="*/ 66 w 191"/>
                  <a:gd name="T29" fmla="*/ 9 h 193"/>
                  <a:gd name="T30" fmla="*/ 45 w 191"/>
                  <a:gd name="T31" fmla="*/ 24 h 193"/>
                  <a:gd name="T32" fmla="*/ 32 w 191"/>
                  <a:gd name="T33" fmla="*/ 24 h 193"/>
                  <a:gd name="T34" fmla="*/ 30 w 191"/>
                  <a:gd name="T35" fmla="*/ 22 h 193"/>
                  <a:gd name="T36" fmla="*/ 17 w 191"/>
                  <a:gd name="T37" fmla="*/ 23 h 193"/>
                  <a:gd name="T38" fmla="*/ 12 w 191"/>
                  <a:gd name="T39" fmla="*/ 29 h 193"/>
                  <a:gd name="T40" fmla="*/ 13 w 191"/>
                  <a:gd name="T41" fmla="*/ 42 h 193"/>
                  <a:gd name="T42" fmla="*/ 21 w 191"/>
                  <a:gd name="T43" fmla="*/ 48 h 193"/>
                  <a:gd name="T44" fmla="*/ 5 w 191"/>
                  <a:gd name="T45" fmla="*/ 73 h 193"/>
                  <a:gd name="T46" fmla="*/ 0 w 191"/>
                  <a:gd name="T47" fmla="*/ 95 h 193"/>
                  <a:gd name="T48" fmla="*/ 3 w 191"/>
                  <a:gd name="T49" fmla="*/ 113 h 193"/>
                  <a:gd name="T50" fmla="*/ 13 w 191"/>
                  <a:gd name="T51" fmla="*/ 126 h 193"/>
                  <a:gd name="T52" fmla="*/ 41 w 191"/>
                  <a:gd name="T53" fmla="*/ 135 h 193"/>
                  <a:gd name="T54" fmla="*/ 68 w 191"/>
                  <a:gd name="T55" fmla="*/ 125 h 193"/>
                  <a:gd name="T56" fmla="*/ 83 w 191"/>
                  <a:gd name="T57" fmla="*/ 116 h 193"/>
                  <a:gd name="T58" fmla="*/ 115 w 191"/>
                  <a:gd name="T59" fmla="*/ 96 h 193"/>
                  <a:gd name="T60" fmla="*/ 141 w 191"/>
                  <a:gd name="T61" fmla="*/ 84 h 193"/>
                  <a:gd name="T62" fmla="*/ 158 w 191"/>
                  <a:gd name="T63" fmla="*/ 88 h 193"/>
                  <a:gd name="T64" fmla="*/ 165 w 191"/>
                  <a:gd name="T65" fmla="*/ 106 h 193"/>
                  <a:gd name="T66" fmla="*/ 149 w 191"/>
                  <a:gd name="T67" fmla="*/ 136 h 193"/>
                  <a:gd name="T68" fmla="*/ 119 w 191"/>
                  <a:gd name="T69" fmla="*/ 162 h 193"/>
                  <a:gd name="T70" fmla="*/ 94 w 191"/>
                  <a:gd name="T71" fmla="*/ 172 h 193"/>
                  <a:gd name="T72" fmla="*/ 88 w 191"/>
                  <a:gd name="T73" fmla="*/ 183 h 193"/>
                  <a:gd name="T74" fmla="*/ 89 w 191"/>
                  <a:gd name="T75" fmla="*/ 193 h 193"/>
                  <a:gd name="T76" fmla="*/ 121 w 191"/>
                  <a:gd name="T77" fmla="*/ 181 h 193"/>
                  <a:gd name="T78" fmla="*/ 146 w 191"/>
                  <a:gd name="T79" fmla="*/ 163 h 193"/>
                  <a:gd name="T80" fmla="*/ 159 w 191"/>
                  <a:gd name="T81" fmla="*/ 163 h 193"/>
                  <a:gd name="T82" fmla="*/ 161 w 191"/>
                  <a:gd name="T83" fmla="*/ 164 h 193"/>
                  <a:gd name="T84" fmla="*/ 173 w 191"/>
                  <a:gd name="T85" fmla="*/ 163 h 193"/>
                  <a:gd name="T86" fmla="*/ 178 w 191"/>
                  <a:gd name="T87" fmla="*/ 157 h 193"/>
                  <a:gd name="T88" fmla="*/ 177 w 191"/>
                  <a:gd name="T89" fmla="*/ 145 h 193"/>
                  <a:gd name="T90" fmla="*/ 169 w 191"/>
                  <a:gd name="T91" fmla="*/ 138 h 193"/>
                  <a:gd name="T92" fmla="*/ 186 w 191"/>
                  <a:gd name="T93" fmla="*/ 111 h 193"/>
                  <a:gd name="T94" fmla="*/ 191 w 191"/>
                  <a:gd name="T95" fmla="*/ 88 h 193"/>
                  <a:gd name="T96" fmla="*/ 187 w 191"/>
                  <a:gd name="T97" fmla="*/ 70 h 193"/>
                  <a:gd name="T98" fmla="*/ 176 w 191"/>
                  <a:gd name="T99" fmla="*/ 56 h 193"/>
                  <a:gd name="T100" fmla="*/ 147 w 191"/>
                  <a:gd name="T101" fmla="*/ 48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91" h="193">
                    <a:moveTo>
                      <a:pt x="147" y="48"/>
                    </a:moveTo>
                    <a:cubicBezTo>
                      <a:pt x="136" y="49"/>
                      <a:pt x="120" y="58"/>
                      <a:pt x="120" y="58"/>
                    </a:cubicBezTo>
                    <a:cubicBezTo>
                      <a:pt x="116" y="60"/>
                      <a:pt x="109" y="64"/>
                      <a:pt x="105" y="67"/>
                    </a:cubicBezTo>
                    <a:cubicBezTo>
                      <a:pt x="73" y="87"/>
                      <a:pt x="73" y="87"/>
                      <a:pt x="73" y="87"/>
                    </a:cubicBezTo>
                    <a:cubicBezTo>
                      <a:pt x="68" y="90"/>
                      <a:pt x="63" y="93"/>
                      <a:pt x="59" y="95"/>
                    </a:cubicBezTo>
                    <a:cubicBezTo>
                      <a:pt x="55" y="97"/>
                      <a:pt x="51" y="98"/>
                      <a:pt x="48" y="99"/>
                    </a:cubicBezTo>
                    <a:cubicBezTo>
                      <a:pt x="45" y="100"/>
                      <a:pt x="42" y="99"/>
                      <a:pt x="39" y="99"/>
                    </a:cubicBezTo>
                    <a:cubicBezTo>
                      <a:pt x="36" y="98"/>
                      <a:pt x="34" y="96"/>
                      <a:pt x="31" y="94"/>
                    </a:cubicBezTo>
                    <a:cubicBezTo>
                      <a:pt x="27" y="91"/>
                      <a:pt x="25" y="85"/>
                      <a:pt x="26" y="78"/>
                    </a:cubicBezTo>
                    <a:cubicBezTo>
                      <a:pt x="26" y="71"/>
                      <a:pt x="30" y="63"/>
                      <a:pt x="38" y="55"/>
                    </a:cubicBezTo>
                    <a:cubicBezTo>
                      <a:pt x="47" y="44"/>
                      <a:pt x="56" y="35"/>
                      <a:pt x="67" y="29"/>
                    </a:cubicBezTo>
                    <a:cubicBezTo>
                      <a:pt x="77" y="23"/>
                      <a:pt x="90" y="20"/>
                      <a:pt x="90" y="20"/>
                    </a:cubicBezTo>
                    <a:cubicBezTo>
                      <a:pt x="95" y="19"/>
                      <a:pt x="98" y="14"/>
                      <a:pt x="97" y="9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86" y="1"/>
                      <a:pt x="76" y="4"/>
                      <a:pt x="66" y="9"/>
                    </a:cubicBezTo>
                    <a:cubicBezTo>
                      <a:pt x="56" y="15"/>
                      <a:pt x="45" y="24"/>
                      <a:pt x="45" y="24"/>
                    </a:cubicBezTo>
                    <a:cubicBezTo>
                      <a:pt x="41" y="27"/>
                      <a:pt x="35" y="27"/>
                      <a:pt x="32" y="24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6" y="19"/>
                      <a:pt x="20" y="19"/>
                      <a:pt x="17" y="23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9" y="33"/>
                      <a:pt x="10" y="38"/>
                      <a:pt x="13" y="42"/>
                    </a:cubicBezTo>
                    <a:cubicBezTo>
                      <a:pt x="21" y="48"/>
                      <a:pt x="21" y="48"/>
                      <a:pt x="21" y="48"/>
                    </a:cubicBezTo>
                    <a:cubicBezTo>
                      <a:pt x="14" y="57"/>
                      <a:pt x="9" y="65"/>
                      <a:pt x="5" y="73"/>
                    </a:cubicBezTo>
                    <a:cubicBezTo>
                      <a:pt x="2" y="81"/>
                      <a:pt x="0" y="89"/>
                      <a:pt x="0" y="95"/>
                    </a:cubicBezTo>
                    <a:cubicBezTo>
                      <a:pt x="0" y="102"/>
                      <a:pt x="1" y="108"/>
                      <a:pt x="3" y="113"/>
                    </a:cubicBezTo>
                    <a:cubicBezTo>
                      <a:pt x="5" y="118"/>
                      <a:pt x="9" y="122"/>
                      <a:pt x="13" y="126"/>
                    </a:cubicBezTo>
                    <a:cubicBezTo>
                      <a:pt x="22" y="133"/>
                      <a:pt x="31" y="136"/>
                      <a:pt x="41" y="135"/>
                    </a:cubicBezTo>
                    <a:cubicBezTo>
                      <a:pt x="52" y="134"/>
                      <a:pt x="68" y="125"/>
                      <a:pt x="68" y="125"/>
                    </a:cubicBezTo>
                    <a:cubicBezTo>
                      <a:pt x="73" y="123"/>
                      <a:pt x="79" y="119"/>
                      <a:pt x="83" y="116"/>
                    </a:cubicBezTo>
                    <a:cubicBezTo>
                      <a:pt x="115" y="96"/>
                      <a:pt x="115" y="96"/>
                      <a:pt x="115" y="96"/>
                    </a:cubicBezTo>
                    <a:cubicBezTo>
                      <a:pt x="126" y="89"/>
                      <a:pt x="135" y="85"/>
                      <a:pt x="141" y="84"/>
                    </a:cubicBezTo>
                    <a:cubicBezTo>
                      <a:pt x="148" y="83"/>
                      <a:pt x="153" y="84"/>
                      <a:pt x="158" y="88"/>
                    </a:cubicBezTo>
                    <a:cubicBezTo>
                      <a:pt x="163" y="93"/>
                      <a:pt x="166" y="99"/>
                      <a:pt x="165" y="106"/>
                    </a:cubicBezTo>
                    <a:cubicBezTo>
                      <a:pt x="164" y="114"/>
                      <a:pt x="159" y="124"/>
                      <a:pt x="149" y="136"/>
                    </a:cubicBezTo>
                    <a:cubicBezTo>
                      <a:pt x="140" y="147"/>
                      <a:pt x="130" y="156"/>
                      <a:pt x="119" y="162"/>
                    </a:cubicBezTo>
                    <a:cubicBezTo>
                      <a:pt x="109" y="169"/>
                      <a:pt x="94" y="172"/>
                      <a:pt x="94" y="172"/>
                    </a:cubicBezTo>
                    <a:cubicBezTo>
                      <a:pt x="90" y="174"/>
                      <a:pt x="87" y="179"/>
                      <a:pt x="88" y="183"/>
                    </a:cubicBezTo>
                    <a:cubicBezTo>
                      <a:pt x="89" y="193"/>
                      <a:pt x="89" y="193"/>
                      <a:pt x="89" y="193"/>
                    </a:cubicBezTo>
                    <a:cubicBezTo>
                      <a:pt x="99" y="191"/>
                      <a:pt x="110" y="188"/>
                      <a:pt x="121" y="181"/>
                    </a:cubicBezTo>
                    <a:cubicBezTo>
                      <a:pt x="132" y="175"/>
                      <a:pt x="146" y="163"/>
                      <a:pt x="146" y="163"/>
                    </a:cubicBezTo>
                    <a:cubicBezTo>
                      <a:pt x="150" y="160"/>
                      <a:pt x="155" y="160"/>
                      <a:pt x="159" y="163"/>
                    </a:cubicBezTo>
                    <a:cubicBezTo>
                      <a:pt x="161" y="164"/>
                      <a:pt x="161" y="164"/>
                      <a:pt x="161" y="164"/>
                    </a:cubicBezTo>
                    <a:cubicBezTo>
                      <a:pt x="164" y="167"/>
                      <a:pt x="170" y="167"/>
                      <a:pt x="173" y="163"/>
                    </a:cubicBezTo>
                    <a:cubicBezTo>
                      <a:pt x="178" y="157"/>
                      <a:pt x="178" y="157"/>
                      <a:pt x="178" y="157"/>
                    </a:cubicBezTo>
                    <a:cubicBezTo>
                      <a:pt x="181" y="153"/>
                      <a:pt x="181" y="148"/>
                      <a:pt x="177" y="145"/>
                    </a:cubicBezTo>
                    <a:cubicBezTo>
                      <a:pt x="169" y="138"/>
                      <a:pt x="169" y="138"/>
                      <a:pt x="169" y="138"/>
                    </a:cubicBezTo>
                    <a:cubicBezTo>
                      <a:pt x="176" y="128"/>
                      <a:pt x="182" y="119"/>
                      <a:pt x="186" y="111"/>
                    </a:cubicBezTo>
                    <a:cubicBezTo>
                      <a:pt x="189" y="103"/>
                      <a:pt x="191" y="95"/>
                      <a:pt x="191" y="88"/>
                    </a:cubicBezTo>
                    <a:cubicBezTo>
                      <a:pt x="191" y="82"/>
                      <a:pt x="190" y="76"/>
                      <a:pt x="187" y="70"/>
                    </a:cubicBezTo>
                    <a:cubicBezTo>
                      <a:pt x="185" y="65"/>
                      <a:pt x="181" y="60"/>
                      <a:pt x="176" y="56"/>
                    </a:cubicBezTo>
                    <a:cubicBezTo>
                      <a:pt x="167" y="49"/>
                      <a:pt x="158" y="46"/>
                      <a:pt x="147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îṥļîḑé-Freeform: Shape 39"/>
              <p:cNvSpPr>
                <a:spLocks/>
              </p:cNvSpPr>
              <p:nvPr/>
            </p:nvSpPr>
            <p:spPr bwMode="auto">
              <a:xfrm>
                <a:off x="2098675" y="2098676"/>
                <a:ext cx="119063" cy="77788"/>
              </a:xfrm>
              <a:custGeom>
                <a:avLst/>
                <a:gdLst>
                  <a:gd name="T0" fmla="*/ 0 w 178"/>
                  <a:gd name="T1" fmla="*/ 35 h 116"/>
                  <a:gd name="T2" fmla="*/ 81 w 178"/>
                  <a:gd name="T3" fmla="*/ 116 h 116"/>
                  <a:gd name="T4" fmla="*/ 178 w 178"/>
                  <a:gd name="T5" fmla="*/ 47 h 116"/>
                  <a:gd name="T6" fmla="*/ 0 w 178"/>
                  <a:gd name="T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8" h="116">
                    <a:moveTo>
                      <a:pt x="0" y="35"/>
                    </a:moveTo>
                    <a:cubicBezTo>
                      <a:pt x="27" y="62"/>
                      <a:pt x="54" y="89"/>
                      <a:pt x="81" y="116"/>
                    </a:cubicBezTo>
                    <a:cubicBezTo>
                      <a:pt x="116" y="95"/>
                      <a:pt x="148" y="72"/>
                      <a:pt x="178" y="47"/>
                    </a:cubicBezTo>
                    <a:cubicBezTo>
                      <a:pt x="133" y="1"/>
                      <a:pt x="57" y="0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îṥļîḑé-Freeform: Shape 40"/>
              <p:cNvSpPr>
                <a:spLocks/>
              </p:cNvSpPr>
              <p:nvPr/>
            </p:nvSpPr>
            <p:spPr bwMode="auto">
              <a:xfrm>
                <a:off x="2047875" y="1625601"/>
                <a:ext cx="471488" cy="492125"/>
              </a:xfrm>
              <a:custGeom>
                <a:avLst/>
                <a:gdLst>
                  <a:gd name="T0" fmla="*/ 693 w 704"/>
                  <a:gd name="T1" fmla="*/ 267 h 735"/>
                  <a:gd name="T2" fmla="*/ 691 w 704"/>
                  <a:gd name="T3" fmla="*/ 265 h 735"/>
                  <a:gd name="T4" fmla="*/ 704 w 704"/>
                  <a:gd name="T5" fmla="*/ 71 h 735"/>
                  <a:gd name="T6" fmla="*/ 648 w 704"/>
                  <a:gd name="T7" fmla="*/ 16 h 735"/>
                  <a:gd name="T8" fmla="*/ 426 w 704"/>
                  <a:gd name="T9" fmla="*/ 0 h 735"/>
                  <a:gd name="T10" fmla="*/ 16 w 704"/>
                  <a:gd name="T11" fmla="*/ 475 h 735"/>
                  <a:gd name="T12" fmla="*/ 0 w 704"/>
                  <a:gd name="T13" fmla="*/ 666 h 735"/>
                  <a:gd name="T14" fmla="*/ 56 w 704"/>
                  <a:gd name="T15" fmla="*/ 722 h 735"/>
                  <a:gd name="T16" fmla="*/ 276 w 704"/>
                  <a:gd name="T17" fmla="*/ 735 h 735"/>
                  <a:gd name="T18" fmla="*/ 693 w 704"/>
                  <a:gd name="T19" fmla="*/ 267 h 735"/>
                  <a:gd name="T20" fmla="*/ 460 w 704"/>
                  <a:gd name="T21" fmla="*/ 476 h 735"/>
                  <a:gd name="T22" fmla="*/ 275 w 704"/>
                  <a:gd name="T23" fmla="*/ 467 h 735"/>
                  <a:gd name="T24" fmla="*/ 246 w 704"/>
                  <a:gd name="T25" fmla="*/ 262 h 735"/>
                  <a:gd name="T26" fmla="*/ 430 w 704"/>
                  <a:gd name="T27" fmla="*/ 272 h 735"/>
                  <a:gd name="T28" fmla="*/ 460 w 704"/>
                  <a:gd name="T29" fmla="*/ 476 h 7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04" h="735">
                    <a:moveTo>
                      <a:pt x="693" y="267"/>
                    </a:moveTo>
                    <a:cubicBezTo>
                      <a:pt x="692" y="267"/>
                      <a:pt x="692" y="266"/>
                      <a:pt x="691" y="265"/>
                    </a:cubicBezTo>
                    <a:cubicBezTo>
                      <a:pt x="634" y="208"/>
                      <a:pt x="633" y="115"/>
                      <a:pt x="704" y="71"/>
                    </a:cubicBezTo>
                    <a:cubicBezTo>
                      <a:pt x="686" y="53"/>
                      <a:pt x="667" y="34"/>
                      <a:pt x="648" y="16"/>
                    </a:cubicBezTo>
                    <a:cubicBezTo>
                      <a:pt x="578" y="59"/>
                      <a:pt x="484" y="58"/>
                      <a:pt x="426" y="0"/>
                    </a:cubicBezTo>
                    <a:cubicBezTo>
                      <a:pt x="272" y="142"/>
                      <a:pt x="169" y="333"/>
                      <a:pt x="16" y="475"/>
                    </a:cubicBezTo>
                    <a:cubicBezTo>
                      <a:pt x="72" y="531"/>
                      <a:pt x="71" y="623"/>
                      <a:pt x="0" y="666"/>
                    </a:cubicBezTo>
                    <a:cubicBezTo>
                      <a:pt x="19" y="685"/>
                      <a:pt x="37" y="703"/>
                      <a:pt x="56" y="722"/>
                    </a:cubicBezTo>
                    <a:cubicBezTo>
                      <a:pt x="127" y="679"/>
                      <a:pt x="219" y="678"/>
                      <a:pt x="276" y="735"/>
                    </a:cubicBezTo>
                    <a:cubicBezTo>
                      <a:pt x="432" y="596"/>
                      <a:pt x="537" y="406"/>
                      <a:pt x="693" y="267"/>
                    </a:cubicBezTo>
                    <a:close/>
                    <a:moveTo>
                      <a:pt x="460" y="476"/>
                    </a:moveTo>
                    <a:cubicBezTo>
                      <a:pt x="417" y="530"/>
                      <a:pt x="334" y="525"/>
                      <a:pt x="275" y="467"/>
                    </a:cubicBezTo>
                    <a:cubicBezTo>
                      <a:pt x="217" y="408"/>
                      <a:pt x="204" y="317"/>
                      <a:pt x="246" y="262"/>
                    </a:cubicBezTo>
                    <a:cubicBezTo>
                      <a:pt x="288" y="208"/>
                      <a:pt x="371" y="212"/>
                      <a:pt x="430" y="272"/>
                    </a:cubicBezTo>
                    <a:cubicBezTo>
                      <a:pt x="490" y="331"/>
                      <a:pt x="502" y="422"/>
                      <a:pt x="460" y="4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îṥļîḑé-Freeform: Shape 41"/>
              <p:cNvSpPr>
                <a:spLocks/>
              </p:cNvSpPr>
              <p:nvPr/>
            </p:nvSpPr>
            <p:spPr bwMode="auto">
              <a:xfrm>
                <a:off x="2493963" y="1687513"/>
                <a:ext cx="96838" cy="104775"/>
              </a:xfrm>
              <a:custGeom>
                <a:avLst/>
                <a:gdLst>
                  <a:gd name="T0" fmla="*/ 47 w 146"/>
                  <a:gd name="T1" fmla="*/ 155 h 157"/>
                  <a:gd name="T2" fmla="*/ 49 w 146"/>
                  <a:gd name="T3" fmla="*/ 157 h 157"/>
                  <a:gd name="T4" fmla="*/ 146 w 146"/>
                  <a:gd name="T5" fmla="*/ 87 h 157"/>
                  <a:gd name="T6" fmla="*/ 59 w 146"/>
                  <a:gd name="T7" fmla="*/ 0 h 157"/>
                  <a:gd name="T8" fmla="*/ 47 w 146"/>
                  <a:gd name="T9" fmla="*/ 155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6" h="157">
                    <a:moveTo>
                      <a:pt x="47" y="155"/>
                    </a:moveTo>
                    <a:cubicBezTo>
                      <a:pt x="47" y="155"/>
                      <a:pt x="48" y="156"/>
                      <a:pt x="49" y="157"/>
                    </a:cubicBezTo>
                    <a:cubicBezTo>
                      <a:pt x="79" y="131"/>
                      <a:pt x="111" y="108"/>
                      <a:pt x="146" y="87"/>
                    </a:cubicBezTo>
                    <a:cubicBezTo>
                      <a:pt x="117" y="58"/>
                      <a:pt x="88" y="29"/>
                      <a:pt x="59" y="0"/>
                    </a:cubicBezTo>
                    <a:cubicBezTo>
                      <a:pt x="2" y="35"/>
                      <a:pt x="0" y="108"/>
                      <a:pt x="47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îṥļîḑé-Freeform: Shape 42"/>
              <p:cNvSpPr>
                <a:spLocks/>
              </p:cNvSpPr>
              <p:nvPr/>
            </p:nvSpPr>
            <p:spPr bwMode="auto">
              <a:xfrm>
                <a:off x="2346325" y="1565276"/>
                <a:ext cx="122238" cy="80963"/>
              </a:xfrm>
              <a:custGeom>
                <a:avLst/>
                <a:gdLst>
                  <a:gd name="T0" fmla="*/ 181 w 181"/>
                  <a:gd name="T1" fmla="*/ 85 h 120"/>
                  <a:gd name="T2" fmla="*/ 96 w 181"/>
                  <a:gd name="T3" fmla="*/ 0 h 120"/>
                  <a:gd name="T4" fmla="*/ 0 w 181"/>
                  <a:gd name="T5" fmla="*/ 71 h 120"/>
                  <a:gd name="T6" fmla="*/ 181 w 181"/>
                  <a:gd name="T7" fmla="*/ 85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1" h="120">
                    <a:moveTo>
                      <a:pt x="181" y="85"/>
                    </a:moveTo>
                    <a:cubicBezTo>
                      <a:pt x="153" y="57"/>
                      <a:pt x="124" y="29"/>
                      <a:pt x="96" y="0"/>
                    </a:cubicBezTo>
                    <a:cubicBezTo>
                      <a:pt x="62" y="21"/>
                      <a:pt x="30" y="45"/>
                      <a:pt x="0" y="71"/>
                    </a:cubicBezTo>
                    <a:cubicBezTo>
                      <a:pt x="47" y="118"/>
                      <a:pt x="124" y="120"/>
                      <a:pt x="181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îṥļîḑé-Freeform: Shape 43"/>
              <p:cNvSpPr>
                <a:spLocks/>
              </p:cNvSpPr>
              <p:nvPr/>
            </p:nvSpPr>
            <p:spPr bwMode="auto">
              <a:xfrm>
                <a:off x="1981200" y="1955801"/>
                <a:ext cx="93663" cy="101600"/>
              </a:xfrm>
              <a:custGeom>
                <a:avLst/>
                <a:gdLst>
                  <a:gd name="T0" fmla="*/ 96 w 141"/>
                  <a:gd name="T1" fmla="*/ 0 h 152"/>
                  <a:gd name="T2" fmla="*/ 0 w 141"/>
                  <a:gd name="T3" fmla="*/ 71 h 152"/>
                  <a:gd name="T4" fmla="*/ 81 w 141"/>
                  <a:gd name="T5" fmla="*/ 152 h 152"/>
                  <a:gd name="T6" fmla="*/ 96 w 141"/>
                  <a:gd name="T7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1" h="152">
                    <a:moveTo>
                      <a:pt x="96" y="0"/>
                    </a:moveTo>
                    <a:cubicBezTo>
                      <a:pt x="66" y="26"/>
                      <a:pt x="34" y="50"/>
                      <a:pt x="0" y="71"/>
                    </a:cubicBezTo>
                    <a:cubicBezTo>
                      <a:pt x="27" y="98"/>
                      <a:pt x="54" y="125"/>
                      <a:pt x="81" y="152"/>
                    </a:cubicBezTo>
                    <a:cubicBezTo>
                      <a:pt x="139" y="118"/>
                      <a:pt x="141" y="45"/>
                      <a:pt x="9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ṥļîḑé-Freeform: Shape 44"/>
              <p:cNvSpPr>
                <a:spLocks/>
              </p:cNvSpPr>
              <p:nvPr/>
            </p:nvSpPr>
            <p:spPr bwMode="auto">
              <a:xfrm>
                <a:off x="2370138" y="1960563"/>
                <a:ext cx="195263" cy="195263"/>
              </a:xfrm>
              <a:custGeom>
                <a:avLst/>
                <a:gdLst>
                  <a:gd name="T0" fmla="*/ 146 w 292"/>
                  <a:gd name="T1" fmla="*/ 0 h 292"/>
                  <a:gd name="T2" fmla="*/ 0 w 292"/>
                  <a:gd name="T3" fmla="*/ 146 h 292"/>
                  <a:gd name="T4" fmla="*/ 146 w 292"/>
                  <a:gd name="T5" fmla="*/ 292 h 292"/>
                  <a:gd name="T6" fmla="*/ 292 w 292"/>
                  <a:gd name="T7" fmla="*/ 146 h 292"/>
                  <a:gd name="T8" fmla="*/ 146 w 292"/>
                  <a:gd name="T9" fmla="*/ 0 h 292"/>
                  <a:gd name="T10" fmla="*/ 146 w 292"/>
                  <a:gd name="T11" fmla="*/ 201 h 292"/>
                  <a:gd name="T12" fmla="*/ 92 w 292"/>
                  <a:gd name="T13" fmla="*/ 146 h 292"/>
                  <a:gd name="T14" fmla="*/ 146 w 292"/>
                  <a:gd name="T15" fmla="*/ 92 h 292"/>
                  <a:gd name="T16" fmla="*/ 200 w 292"/>
                  <a:gd name="T17" fmla="*/ 146 h 292"/>
                  <a:gd name="T18" fmla="*/ 146 w 292"/>
                  <a:gd name="T19" fmla="*/ 201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2" h="292">
                    <a:moveTo>
                      <a:pt x="146" y="0"/>
                    </a:moveTo>
                    <a:cubicBezTo>
                      <a:pt x="65" y="0"/>
                      <a:pt x="0" y="66"/>
                      <a:pt x="0" y="146"/>
                    </a:cubicBezTo>
                    <a:cubicBezTo>
                      <a:pt x="0" y="227"/>
                      <a:pt x="65" y="292"/>
                      <a:pt x="146" y="292"/>
                    </a:cubicBezTo>
                    <a:cubicBezTo>
                      <a:pt x="227" y="292"/>
                      <a:pt x="292" y="227"/>
                      <a:pt x="292" y="146"/>
                    </a:cubicBezTo>
                    <a:cubicBezTo>
                      <a:pt x="292" y="66"/>
                      <a:pt x="227" y="0"/>
                      <a:pt x="146" y="0"/>
                    </a:cubicBezTo>
                    <a:close/>
                    <a:moveTo>
                      <a:pt x="146" y="201"/>
                    </a:moveTo>
                    <a:cubicBezTo>
                      <a:pt x="116" y="201"/>
                      <a:pt x="92" y="176"/>
                      <a:pt x="92" y="146"/>
                    </a:cubicBezTo>
                    <a:cubicBezTo>
                      <a:pt x="92" y="117"/>
                      <a:pt x="116" y="92"/>
                      <a:pt x="146" y="92"/>
                    </a:cubicBezTo>
                    <a:cubicBezTo>
                      <a:pt x="176" y="92"/>
                      <a:pt x="200" y="117"/>
                      <a:pt x="200" y="146"/>
                    </a:cubicBezTo>
                    <a:cubicBezTo>
                      <a:pt x="200" y="176"/>
                      <a:pt x="176" y="201"/>
                      <a:pt x="146" y="2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îṥļîḑé-Freeform: Shape 45"/>
              <p:cNvSpPr>
                <a:spLocks/>
              </p:cNvSpPr>
              <p:nvPr/>
            </p:nvSpPr>
            <p:spPr bwMode="auto">
              <a:xfrm>
                <a:off x="1990725" y="1604963"/>
                <a:ext cx="195263" cy="195263"/>
              </a:xfrm>
              <a:custGeom>
                <a:avLst/>
                <a:gdLst>
                  <a:gd name="T0" fmla="*/ 146 w 292"/>
                  <a:gd name="T1" fmla="*/ 292 h 292"/>
                  <a:gd name="T2" fmla="*/ 292 w 292"/>
                  <a:gd name="T3" fmla="*/ 146 h 292"/>
                  <a:gd name="T4" fmla="*/ 146 w 292"/>
                  <a:gd name="T5" fmla="*/ 0 h 292"/>
                  <a:gd name="T6" fmla="*/ 0 w 292"/>
                  <a:gd name="T7" fmla="*/ 146 h 292"/>
                  <a:gd name="T8" fmla="*/ 146 w 292"/>
                  <a:gd name="T9" fmla="*/ 292 h 292"/>
                  <a:gd name="T10" fmla="*/ 146 w 292"/>
                  <a:gd name="T11" fmla="*/ 92 h 292"/>
                  <a:gd name="T12" fmla="*/ 200 w 292"/>
                  <a:gd name="T13" fmla="*/ 146 h 292"/>
                  <a:gd name="T14" fmla="*/ 146 w 292"/>
                  <a:gd name="T15" fmla="*/ 201 h 292"/>
                  <a:gd name="T16" fmla="*/ 91 w 292"/>
                  <a:gd name="T17" fmla="*/ 146 h 292"/>
                  <a:gd name="T18" fmla="*/ 146 w 292"/>
                  <a:gd name="T19" fmla="*/ 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2" h="292">
                    <a:moveTo>
                      <a:pt x="146" y="292"/>
                    </a:moveTo>
                    <a:cubicBezTo>
                      <a:pt x="226" y="292"/>
                      <a:pt x="292" y="227"/>
                      <a:pt x="292" y="146"/>
                    </a:cubicBezTo>
                    <a:cubicBezTo>
                      <a:pt x="292" y="66"/>
                      <a:pt x="226" y="0"/>
                      <a:pt x="146" y="0"/>
                    </a:cubicBezTo>
                    <a:cubicBezTo>
                      <a:pt x="65" y="0"/>
                      <a:pt x="0" y="66"/>
                      <a:pt x="0" y="146"/>
                    </a:cubicBezTo>
                    <a:cubicBezTo>
                      <a:pt x="0" y="227"/>
                      <a:pt x="65" y="292"/>
                      <a:pt x="146" y="292"/>
                    </a:cubicBezTo>
                    <a:close/>
                    <a:moveTo>
                      <a:pt x="146" y="92"/>
                    </a:moveTo>
                    <a:cubicBezTo>
                      <a:pt x="175" y="92"/>
                      <a:pt x="200" y="116"/>
                      <a:pt x="200" y="146"/>
                    </a:cubicBezTo>
                    <a:cubicBezTo>
                      <a:pt x="200" y="176"/>
                      <a:pt x="175" y="201"/>
                      <a:pt x="146" y="201"/>
                    </a:cubicBezTo>
                    <a:cubicBezTo>
                      <a:pt x="116" y="201"/>
                      <a:pt x="91" y="176"/>
                      <a:pt x="91" y="146"/>
                    </a:cubicBezTo>
                    <a:cubicBezTo>
                      <a:pt x="91" y="116"/>
                      <a:pt x="116" y="92"/>
                      <a:pt x="146" y="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9" name="îṥļîḑé-Freeform: Shape 36"/>
            <p:cNvSpPr>
              <a:spLocks/>
            </p:cNvSpPr>
            <p:nvPr/>
          </p:nvSpPr>
          <p:spPr bwMode="auto">
            <a:xfrm rot="2700000">
              <a:off x="7415537" y="2399867"/>
              <a:ext cx="381000" cy="177800"/>
            </a:xfrm>
            <a:custGeom>
              <a:avLst/>
              <a:gdLst>
                <a:gd name="T0" fmla="*/ 64 w 129"/>
                <a:gd name="T1" fmla="*/ 0 h 60"/>
                <a:gd name="T2" fmla="*/ 0 w 129"/>
                <a:gd name="T3" fmla="*/ 60 h 60"/>
                <a:gd name="T4" fmla="*/ 129 w 129"/>
                <a:gd name="T5" fmla="*/ 60 h 60"/>
                <a:gd name="T6" fmla="*/ 64 w 129"/>
                <a:gd name="T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9" h="60">
                  <a:moveTo>
                    <a:pt x="64" y="0"/>
                  </a:moveTo>
                  <a:cubicBezTo>
                    <a:pt x="56" y="34"/>
                    <a:pt x="31" y="60"/>
                    <a:pt x="0" y="60"/>
                  </a:cubicBezTo>
                  <a:cubicBezTo>
                    <a:pt x="129" y="60"/>
                    <a:pt x="129" y="60"/>
                    <a:pt x="129" y="60"/>
                  </a:cubicBezTo>
                  <a:cubicBezTo>
                    <a:pt x="98" y="60"/>
                    <a:pt x="72" y="34"/>
                    <a:pt x="64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îṥļîḑé-Oval 47"/>
            <p:cNvSpPr>
              <a:spLocks/>
            </p:cNvSpPr>
            <p:nvPr/>
          </p:nvSpPr>
          <p:spPr bwMode="auto">
            <a:xfrm>
              <a:off x="6045280" y="4626023"/>
              <a:ext cx="1141147" cy="1141148"/>
            </a:xfrm>
            <a:prstGeom prst="ellipse">
              <a:avLst/>
            </a:prstGeom>
            <a:noFill/>
            <a:ln w="6350" cap="flat">
              <a:solidFill>
                <a:schemeClr val="tx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1" name="Group 48"/>
            <p:cNvGrpSpPr/>
            <p:nvPr/>
          </p:nvGrpSpPr>
          <p:grpSpPr>
            <a:xfrm>
              <a:off x="6315596" y="4937880"/>
              <a:ext cx="556096" cy="532544"/>
              <a:chOff x="5699125" y="234951"/>
              <a:chExt cx="487363" cy="466725"/>
            </a:xfrm>
            <a:solidFill>
              <a:schemeClr val="tx2"/>
            </a:solidFill>
          </p:grpSpPr>
          <p:sp>
            <p:nvSpPr>
              <p:cNvPr id="35" name="îṥļîḑé-Freeform: Shape 51"/>
              <p:cNvSpPr>
                <a:spLocks/>
              </p:cNvSpPr>
              <p:nvPr/>
            </p:nvSpPr>
            <p:spPr bwMode="auto">
              <a:xfrm>
                <a:off x="5700713" y="234951"/>
                <a:ext cx="485775" cy="239713"/>
              </a:xfrm>
              <a:custGeom>
                <a:avLst/>
                <a:gdLst>
                  <a:gd name="T0" fmla="*/ 16 w 727"/>
                  <a:gd name="T1" fmla="*/ 357 h 357"/>
                  <a:gd name="T2" fmla="*/ 22 w 727"/>
                  <a:gd name="T3" fmla="*/ 356 h 357"/>
                  <a:gd name="T4" fmla="*/ 251 w 727"/>
                  <a:gd name="T5" fmla="*/ 260 h 357"/>
                  <a:gd name="T6" fmla="*/ 493 w 727"/>
                  <a:gd name="T7" fmla="*/ 210 h 357"/>
                  <a:gd name="T8" fmla="*/ 661 w 727"/>
                  <a:gd name="T9" fmla="*/ 72 h 357"/>
                  <a:gd name="T10" fmla="*/ 688 w 727"/>
                  <a:gd name="T11" fmla="*/ 104 h 357"/>
                  <a:gd name="T12" fmla="*/ 727 w 727"/>
                  <a:gd name="T13" fmla="*/ 0 h 357"/>
                  <a:gd name="T14" fmla="*/ 617 w 727"/>
                  <a:gd name="T15" fmla="*/ 18 h 357"/>
                  <a:gd name="T16" fmla="*/ 644 w 727"/>
                  <a:gd name="T17" fmla="*/ 51 h 357"/>
                  <a:gd name="T18" fmla="*/ 481 w 727"/>
                  <a:gd name="T19" fmla="*/ 184 h 357"/>
                  <a:gd name="T20" fmla="*/ 244 w 727"/>
                  <a:gd name="T21" fmla="*/ 233 h 357"/>
                  <a:gd name="T22" fmla="*/ 11 w 727"/>
                  <a:gd name="T23" fmla="*/ 331 h 357"/>
                  <a:gd name="T24" fmla="*/ 3 w 727"/>
                  <a:gd name="T25" fmla="*/ 349 h 357"/>
                  <a:gd name="T26" fmla="*/ 16 w 727"/>
                  <a:gd name="T27" fmla="*/ 357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7" h="357">
                    <a:moveTo>
                      <a:pt x="16" y="357"/>
                    </a:moveTo>
                    <a:cubicBezTo>
                      <a:pt x="18" y="357"/>
                      <a:pt x="20" y="357"/>
                      <a:pt x="22" y="356"/>
                    </a:cubicBezTo>
                    <a:cubicBezTo>
                      <a:pt x="251" y="260"/>
                      <a:pt x="251" y="260"/>
                      <a:pt x="251" y="260"/>
                    </a:cubicBezTo>
                    <a:cubicBezTo>
                      <a:pt x="493" y="210"/>
                      <a:pt x="493" y="210"/>
                      <a:pt x="493" y="210"/>
                    </a:cubicBezTo>
                    <a:cubicBezTo>
                      <a:pt x="661" y="72"/>
                      <a:pt x="661" y="72"/>
                      <a:pt x="661" y="72"/>
                    </a:cubicBezTo>
                    <a:cubicBezTo>
                      <a:pt x="688" y="104"/>
                      <a:pt x="688" y="104"/>
                      <a:pt x="688" y="104"/>
                    </a:cubicBezTo>
                    <a:cubicBezTo>
                      <a:pt x="727" y="0"/>
                      <a:pt x="727" y="0"/>
                      <a:pt x="727" y="0"/>
                    </a:cubicBezTo>
                    <a:cubicBezTo>
                      <a:pt x="617" y="18"/>
                      <a:pt x="617" y="18"/>
                      <a:pt x="617" y="18"/>
                    </a:cubicBezTo>
                    <a:cubicBezTo>
                      <a:pt x="644" y="51"/>
                      <a:pt x="644" y="51"/>
                      <a:pt x="644" y="51"/>
                    </a:cubicBezTo>
                    <a:cubicBezTo>
                      <a:pt x="481" y="184"/>
                      <a:pt x="481" y="184"/>
                      <a:pt x="481" y="184"/>
                    </a:cubicBezTo>
                    <a:cubicBezTo>
                      <a:pt x="244" y="233"/>
                      <a:pt x="244" y="233"/>
                      <a:pt x="244" y="233"/>
                    </a:cubicBezTo>
                    <a:cubicBezTo>
                      <a:pt x="11" y="331"/>
                      <a:pt x="11" y="331"/>
                      <a:pt x="11" y="331"/>
                    </a:cubicBezTo>
                    <a:cubicBezTo>
                      <a:pt x="4" y="334"/>
                      <a:pt x="0" y="342"/>
                      <a:pt x="3" y="349"/>
                    </a:cubicBezTo>
                    <a:cubicBezTo>
                      <a:pt x="6" y="354"/>
                      <a:pt x="11" y="357"/>
                      <a:pt x="16" y="3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îṥļîḑé-Rectangle 52"/>
              <p:cNvSpPr>
                <a:spLocks/>
              </p:cNvSpPr>
              <p:nvPr/>
            </p:nvSpPr>
            <p:spPr bwMode="auto">
              <a:xfrm>
                <a:off x="5699125" y="549276"/>
                <a:ext cx="92075" cy="152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îṥļîḑé-Rectangle 53"/>
              <p:cNvSpPr>
                <a:spLocks/>
              </p:cNvSpPr>
              <p:nvPr/>
            </p:nvSpPr>
            <p:spPr bwMode="auto">
              <a:xfrm>
                <a:off x="5826125" y="496888"/>
                <a:ext cx="93663" cy="2047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ṥļîḑé-Rectangle 54"/>
              <p:cNvSpPr>
                <a:spLocks/>
              </p:cNvSpPr>
              <p:nvPr/>
            </p:nvSpPr>
            <p:spPr bwMode="auto">
              <a:xfrm>
                <a:off x="5959475" y="469901"/>
                <a:ext cx="93663" cy="2317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îṥļîḑé-Rectangle 55"/>
              <p:cNvSpPr>
                <a:spLocks/>
              </p:cNvSpPr>
              <p:nvPr/>
            </p:nvSpPr>
            <p:spPr bwMode="auto">
              <a:xfrm>
                <a:off x="6092825" y="363538"/>
                <a:ext cx="93663" cy="3381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2" name="îṥļîḑé-Freeform: Shape 49"/>
            <p:cNvSpPr>
              <a:spLocks/>
            </p:cNvSpPr>
            <p:nvPr/>
          </p:nvSpPr>
          <p:spPr bwMode="auto">
            <a:xfrm rot="5400000">
              <a:off x="7355142" y="5117964"/>
              <a:ext cx="381000" cy="177800"/>
            </a:xfrm>
            <a:custGeom>
              <a:avLst/>
              <a:gdLst>
                <a:gd name="T0" fmla="*/ 64 w 129"/>
                <a:gd name="T1" fmla="*/ 0 h 60"/>
                <a:gd name="T2" fmla="*/ 0 w 129"/>
                <a:gd name="T3" fmla="*/ 60 h 60"/>
                <a:gd name="T4" fmla="*/ 129 w 129"/>
                <a:gd name="T5" fmla="*/ 60 h 60"/>
                <a:gd name="T6" fmla="*/ 64 w 129"/>
                <a:gd name="T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9" h="60">
                  <a:moveTo>
                    <a:pt x="64" y="0"/>
                  </a:moveTo>
                  <a:cubicBezTo>
                    <a:pt x="56" y="34"/>
                    <a:pt x="31" y="60"/>
                    <a:pt x="0" y="60"/>
                  </a:cubicBezTo>
                  <a:cubicBezTo>
                    <a:pt x="129" y="60"/>
                    <a:pt x="129" y="60"/>
                    <a:pt x="129" y="60"/>
                  </a:cubicBezTo>
                  <a:cubicBezTo>
                    <a:pt x="98" y="60"/>
                    <a:pt x="72" y="34"/>
                    <a:pt x="64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îṥļîḑé-TextBox 60"/>
            <p:cNvSpPr txBox="1"/>
            <p:nvPr/>
          </p:nvSpPr>
          <p:spPr>
            <a:xfrm>
              <a:off x="1330792" y="1445058"/>
              <a:ext cx="2530362" cy="388226"/>
            </a:xfrm>
            <a:prstGeom prst="rect">
              <a:avLst/>
            </a:prstGeom>
            <a:noFill/>
          </p:spPr>
          <p:txBody>
            <a:bodyPr wrap="none" lIns="0" tIns="0" rIns="360000" bIns="0" anchor="b" anchorCtr="0">
              <a:normAutofit/>
            </a:bodyPr>
            <a:lstStyle/>
            <a:p>
              <a:pPr algn="r"/>
              <a:r>
                <a:rPr lang="zh-CN" altLang="en-US" sz="2000" b="1" dirty="0">
                  <a:solidFill>
                    <a:schemeClr val="accent1">
                      <a:lumMod val="100000"/>
                    </a:schemeClr>
                  </a:solidFill>
                </a:rPr>
                <a:t>机械系统问题</a:t>
              </a:r>
            </a:p>
          </p:txBody>
        </p:sp>
        <p:sp>
          <p:nvSpPr>
            <p:cNvPr id="31" name="îṥļîḑé-TextBox 63"/>
            <p:cNvSpPr txBox="1"/>
            <p:nvPr/>
          </p:nvSpPr>
          <p:spPr>
            <a:xfrm>
              <a:off x="7803603" y="2068211"/>
              <a:ext cx="2549181" cy="383838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/>
            </a:bodyPr>
            <a:lstStyle/>
            <a:p>
              <a:pPr algn="r"/>
              <a:r>
                <a:rPr lang="zh-CN" altLang="en-US" sz="2000" b="1" dirty="0">
                  <a:solidFill>
                    <a:schemeClr val="accent1">
                      <a:lumMod val="100000"/>
                    </a:schemeClr>
                  </a:solidFill>
                </a:rPr>
                <a:t>树莓派处理能力的问题</a:t>
              </a:r>
            </a:p>
          </p:txBody>
        </p:sp>
        <p:sp>
          <p:nvSpPr>
            <p:cNvPr id="29" name="îṥļîḑé-TextBox 66"/>
            <p:cNvSpPr txBox="1"/>
            <p:nvPr/>
          </p:nvSpPr>
          <p:spPr>
            <a:xfrm>
              <a:off x="1330792" y="4444648"/>
              <a:ext cx="2530362" cy="388226"/>
            </a:xfrm>
            <a:prstGeom prst="rect">
              <a:avLst/>
            </a:prstGeom>
            <a:noFill/>
          </p:spPr>
          <p:txBody>
            <a:bodyPr wrap="none" lIns="0" tIns="0" rIns="360000" bIns="0" anchor="b" anchorCtr="0">
              <a:normAutofit/>
            </a:bodyPr>
            <a:lstStyle/>
            <a:p>
              <a:pPr algn="r"/>
              <a:r>
                <a:rPr lang="zh-CN" altLang="en-US" sz="2000" b="1" dirty="0">
                  <a:solidFill>
                    <a:schemeClr val="accent1">
                      <a:lumMod val="100000"/>
                    </a:schemeClr>
                  </a:solidFill>
                </a:rPr>
                <a:t>软件编程问题</a:t>
              </a:r>
            </a:p>
          </p:txBody>
        </p:sp>
      </p:grpSp>
      <p:sp>
        <p:nvSpPr>
          <p:cNvPr id="62" name="îṥļîḑé-TextBox 63">
            <a:extLst>
              <a:ext uri="{FF2B5EF4-FFF2-40B4-BE49-F238E27FC236}">
                <a16:creationId xmlns:a16="http://schemas.microsoft.com/office/drawing/2014/main" id="{6B59AFA1-50A1-48B3-AABD-260DF1D2F5D9}"/>
              </a:ext>
            </a:extLst>
          </p:cNvPr>
          <p:cNvSpPr txBox="1"/>
          <p:nvPr/>
        </p:nvSpPr>
        <p:spPr>
          <a:xfrm>
            <a:off x="8539112" y="4969752"/>
            <a:ext cx="1369819" cy="383838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rmAutofit/>
          </a:bodyPr>
          <a:lstStyle/>
          <a:p>
            <a:pPr algn="r"/>
            <a:r>
              <a:rPr lang="zh-CN" altLang="en-US" sz="2000" b="1" dirty="0">
                <a:solidFill>
                  <a:schemeClr val="accent1">
                    <a:lumMod val="100000"/>
                  </a:schemeClr>
                </a:solidFill>
              </a:rPr>
              <a:t>校正器升级</a:t>
            </a:r>
          </a:p>
        </p:txBody>
      </p:sp>
    </p:spTree>
    <p:extLst>
      <p:ext uri="{BB962C8B-B14F-4D97-AF65-F5344CB8AC3E}">
        <p14:creationId xmlns:p14="http://schemas.microsoft.com/office/powerpoint/2010/main" val="226215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箭头 1"/>
          <p:cNvSpPr/>
          <p:nvPr/>
        </p:nvSpPr>
        <p:spPr>
          <a:xfrm>
            <a:off x="297950" y="341200"/>
            <a:ext cx="729465" cy="41096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75233" y="269672"/>
            <a:ext cx="466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600" dirty="0">
                <a:cs typeface="+mn-ea"/>
                <a:sym typeface="+mn-lt"/>
              </a:rPr>
              <a:t>功能实录</a:t>
            </a:r>
            <a:r>
              <a:rPr lang="en-US" altLang="zh-CN" sz="3200" spc="600" dirty="0">
                <a:cs typeface="+mn-ea"/>
                <a:sym typeface="+mn-lt"/>
              </a:rPr>
              <a:t>-</a:t>
            </a:r>
            <a:r>
              <a:rPr lang="zh-CN" altLang="en-US" sz="3200" spc="600" dirty="0">
                <a:cs typeface="+mn-ea"/>
                <a:sym typeface="+mn-lt"/>
              </a:rPr>
              <a:t>极限测试</a:t>
            </a:r>
            <a:endParaRPr lang="en-US" altLang="zh-CN" sz="3200" spc="600" dirty="0">
              <a:cs typeface="+mn-ea"/>
              <a:sym typeface="+mn-lt"/>
            </a:endParaRPr>
          </a:p>
        </p:txBody>
      </p:sp>
      <p:pic>
        <p:nvPicPr>
          <p:cNvPr id="4" name="成功">
            <a:hlinkClick r:id="" action="ppaction://media"/>
            <a:extLst>
              <a:ext uri="{FF2B5EF4-FFF2-40B4-BE49-F238E27FC236}">
                <a16:creationId xmlns:a16="http://schemas.microsoft.com/office/drawing/2014/main" id="{A8636D0F-8DD1-4BDB-BFEF-904D31C95A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32710" y="462452"/>
            <a:ext cx="3448782" cy="608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93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08960" y="997235"/>
            <a:ext cx="10374080" cy="486352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355240" y="1254623"/>
            <a:ext cx="9483998" cy="434875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B1B3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PA_文本框 2"/>
          <p:cNvSpPr txBox="1"/>
          <p:nvPr>
            <p:custDataLst>
              <p:tags r:id="rId2"/>
            </p:custDataLst>
          </p:nvPr>
        </p:nvSpPr>
        <p:spPr>
          <a:xfrm>
            <a:off x="3134173" y="3069211"/>
            <a:ext cx="591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spc="300" dirty="0">
                <a:solidFill>
                  <a:schemeClr val="accent1"/>
                </a:solidFill>
                <a:cs typeface="+mn-ea"/>
                <a:sym typeface="+mn-lt"/>
              </a:rPr>
              <a:t>THANK YOU SO MUCH</a:t>
            </a:r>
            <a:endParaRPr lang="zh-CN" altLang="en-US" sz="3600" spc="3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3" name="PA_文本框 4"/>
          <p:cNvSpPr txBox="1"/>
          <p:nvPr>
            <p:custDataLst>
              <p:tags r:id="rId3"/>
            </p:custDataLst>
          </p:nvPr>
        </p:nvSpPr>
        <p:spPr>
          <a:xfrm>
            <a:off x="2814206" y="2132916"/>
            <a:ext cx="65577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pc="600" dirty="0">
                <a:cs typeface="+mn-ea"/>
                <a:sym typeface="+mn-lt"/>
              </a:rPr>
              <a:t>非常感谢</a:t>
            </a:r>
          </a:p>
        </p:txBody>
      </p:sp>
      <p:sp>
        <p:nvSpPr>
          <p:cNvPr id="15" name="矩形 14"/>
          <p:cNvSpPr/>
          <p:nvPr/>
        </p:nvSpPr>
        <p:spPr>
          <a:xfrm>
            <a:off x="3009384" y="3946227"/>
            <a:ext cx="6167755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cs typeface="+mn-ea"/>
                <a:sym typeface="+mn-lt"/>
              </a:rPr>
              <a:t>2018.4.20 - 2018.6.11</a:t>
            </a:r>
            <a:endParaRPr lang="zh-CN" altLang="en-US" sz="16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5770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2" grpId="0"/>
      <p:bldP spid="13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箭头 1"/>
          <p:cNvSpPr/>
          <p:nvPr/>
        </p:nvSpPr>
        <p:spPr>
          <a:xfrm>
            <a:off x="297950" y="341200"/>
            <a:ext cx="729465" cy="41096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1528" y="254295"/>
            <a:ext cx="3626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600" dirty="0">
                <a:cs typeface="+mn-ea"/>
                <a:sym typeface="+mn-lt"/>
              </a:rPr>
              <a:t>项目介绍</a:t>
            </a:r>
          </a:p>
        </p:txBody>
      </p:sp>
      <p:grpSp>
        <p:nvGrpSpPr>
          <p:cNvPr id="4" name="88216c01-8cbc-4591-9b0f-de391bfde3cb">
            <a:extLst>
              <a:ext uri="{FF2B5EF4-FFF2-40B4-BE49-F238E27FC236}">
                <a16:creationId xmlns:a16="http://schemas.microsoft.com/office/drawing/2014/main" id="{5A1CD7A8-E342-42C3-90BA-2B1F827231B9}"/>
              </a:ext>
            </a:extLst>
          </p:cNvPr>
          <p:cNvGrpSpPr>
            <a:grpSpLocks noChangeAspect="1"/>
          </p:cNvGrpSpPr>
          <p:nvPr/>
        </p:nvGrpSpPr>
        <p:grpSpPr>
          <a:xfrm>
            <a:off x="767407" y="255074"/>
            <a:ext cx="10374223" cy="5693312"/>
            <a:chOff x="767408" y="255074"/>
            <a:chExt cx="10374221" cy="5693311"/>
          </a:xfrm>
        </p:grpSpPr>
        <p:grpSp>
          <p:nvGrpSpPr>
            <p:cNvPr id="5" name="组合 4"/>
            <p:cNvGrpSpPr/>
            <p:nvPr/>
          </p:nvGrpSpPr>
          <p:grpSpPr>
            <a:xfrm>
              <a:off x="767408" y="1412776"/>
              <a:ext cx="5030958" cy="4535609"/>
              <a:chOff x="6581" y="980439"/>
              <a:chExt cx="6264582" cy="5647772"/>
            </a:xfrm>
          </p:grpSpPr>
          <p:sp>
            <p:nvSpPr>
              <p:cNvPr id="10" name="is1ide-Arc 11">
                <a:extLst>
                  <a:ext uri="{FF2B5EF4-FFF2-40B4-BE49-F238E27FC236}">
                    <a16:creationId xmlns:a16="http://schemas.microsoft.com/office/drawing/2014/main" id="{C1C1B0CA-E6B4-449D-9574-6BE27B760B68}"/>
                  </a:ext>
                </a:extLst>
              </p:cNvPr>
              <p:cNvSpPr/>
              <p:nvPr/>
            </p:nvSpPr>
            <p:spPr>
              <a:xfrm>
                <a:off x="1092572" y="2066431"/>
                <a:ext cx="3475787" cy="3475788"/>
              </a:xfrm>
              <a:prstGeom prst="arc">
                <a:avLst>
                  <a:gd name="adj1" fmla="val 21244691"/>
                  <a:gd name="adj2" fmla="val 15268458"/>
                </a:avLst>
              </a:prstGeom>
              <a:ln w="73025" cap="rnd">
                <a:solidFill>
                  <a:schemeClr val="accent1">
                    <a:shade val="50000"/>
                    <a:alpha val="2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s1ide-Arc 13">
                <a:extLst>
                  <a:ext uri="{FF2B5EF4-FFF2-40B4-BE49-F238E27FC236}">
                    <a16:creationId xmlns:a16="http://schemas.microsoft.com/office/drawing/2014/main" id="{CE5547E1-5978-41BD-8319-B1412A1DE094}"/>
                  </a:ext>
                </a:extLst>
              </p:cNvPr>
              <p:cNvSpPr/>
              <p:nvPr/>
            </p:nvSpPr>
            <p:spPr>
              <a:xfrm>
                <a:off x="632483" y="1606343"/>
                <a:ext cx="4395965" cy="4395964"/>
              </a:xfrm>
              <a:prstGeom prst="arc">
                <a:avLst>
                  <a:gd name="adj1" fmla="val 11926710"/>
                  <a:gd name="adj2" fmla="val 1730256"/>
                </a:avLst>
              </a:prstGeom>
              <a:ln w="73025" cap="rnd">
                <a:solidFill>
                  <a:schemeClr val="accent1">
                    <a:shade val="50000"/>
                    <a:alpha val="2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s1ide-Oval 14">
                <a:extLst>
                  <a:ext uri="{FF2B5EF4-FFF2-40B4-BE49-F238E27FC236}">
                    <a16:creationId xmlns:a16="http://schemas.microsoft.com/office/drawing/2014/main" id="{3D78D615-6649-4C8E-99F1-429E782EE725}"/>
                  </a:ext>
                </a:extLst>
              </p:cNvPr>
              <p:cNvSpPr/>
              <p:nvPr/>
            </p:nvSpPr>
            <p:spPr>
              <a:xfrm>
                <a:off x="4036201" y="1987192"/>
                <a:ext cx="695337" cy="69533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is1ide-任意多边形: 形状 36">
                <a:extLst>
                  <a:ext uri="{FF2B5EF4-FFF2-40B4-BE49-F238E27FC236}">
                    <a16:creationId xmlns:a16="http://schemas.microsoft.com/office/drawing/2014/main" id="{FB02BE8B-A1A9-4C44-9AF0-CF6AC7FC2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136" y="2201638"/>
                <a:ext cx="255466" cy="255466"/>
              </a:xfrm>
              <a:custGeom>
                <a:avLst/>
                <a:gdLst>
                  <a:gd name="connsiteX0" fmla="*/ 221853 w 338138"/>
                  <a:gd name="connsiteY0" fmla="*/ 169862 h 338138"/>
                  <a:gd name="connsiteX1" fmla="*/ 243284 w 338138"/>
                  <a:gd name="connsiteY1" fmla="*/ 169862 h 338138"/>
                  <a:gd name="connsiteX2" fmla="*/ 254000 w 338138"/>
                  <a:gd name="connsiteY2" fmla="*/ 180379 h 338138"/>
                  <a:gd name="connsiteX3" fmla="*/ 254000 w 338138"/>
                  <a:gd name="connsiteY3" fmla="*/ 243483 h 338138"/>
                  <a:gd name="connsiteX4" fmla="*/ 243284 w 338138"/>
                  <a:gd name="connsiteY4" fmla="*/ 254000 h 338138"/>
                  <a:gd name="connsiteX5" fmla="*/ 221853 w 338138"/>
                  <a:gd name="connsiteY5" fmla="*/ 254000 h 338138"/>
                  <a:gd name="connsiteX6" fmla="*/ 211137 w 338138"/>
                  <a:gd name="connsiteY6" fmla="*/ 243483 h 338138"/>
                  <a:gd name="connsiteX7" fmla="*/ 211137 w 338138"/>
                  <a:gd name="connsiteY7" fmla="*/ 180379 h 338138"/>
                  <a:gd name="connsiteX8" fmla="*/ 221853 w 338138"/>
                  <a:gd name="connsiteY8" fmla="*/ 169862 h 338138"/>
                  <a:gd name="connsiteX9" fmla="*/ 94853 w 338138"/>
                  <a:gd name="connsiteY9" fmla="*/ 127000 h 338138"/>
                  <a:gd name="connsiteX10" fmla="*/ 116284 w 338138"/>
                  <a:gd name="connsiteY10" fmla="*/ 127000 h 338138"/>
                  <a:gd name="connsiteX11" fmla="*/ 127000 w 338138"/>
                  <a:gd name="connsiteY11" fmla="*/ 137583 h 338138"/>
                  <a:gd name="connsiteX12" fmla="*/ 127000 w 338138"/>
                  <a:gd name="connsiteY12" fmla="*/ 243417 h 338138"/>
                  <a:gd name="connsiteX13" fmla="*/ 116284 w 338138"/>
                  <a:gd name="connsiteY13" fmla="*/ 254000 h 338138"/>
                  <a:gd name="connsiteX14" fmla="*/ 94853 w 338138"/>
                  <a:gd name="connsiteY14" fmla="*/ 254000 h 338138"/>
                  <a:gd name="connsiteX15" fmla="*/ 84137 w 338138"/>
                  <a:gd name="connsiteY15" fmla="*/ 243417 h 338138"/>
                  <a:gd name="connsiteX16" fmla="*/ 84137 w 338138"/>
                  <a:gd name="connsiteY16" fmla="*/ 137583 h 338138"/>
                  <a:gd name="connsiteX17" fmla="*/ 94853 w 338138"/>
                  <a:gd name="connsiteY17" fmla="*/ 127000 h 338138"/>
                  <a:gd name="connsiteX18" fmla="*/ 285353 w 338138"/>
                  <a:gd name="connsiteY18" fmla="*/ 85725 h 338138"/>
                  <a:gd name="connsiteX19" fmla="*/ 306784 w 338138"/>
                  <a:gd name="connsiteY19" fmla="*/ 85725 h 338138"/>
                  <a:gd name="connsiteX20" fmla="*/ 317500 w 338138"/>
                  <a:gd name="connsiteY20" fmla="*/ 96242 h 338138"/>
                  <a:gd name="connsiteX21" fmla="*/ 317500 w 338138"/>
                  <a:gd name="connsiteY21" fmla="*/ 243483 h 338138"/>
                  <a:gd name="connsiteX22" fmla="*/ 306784 w 338138"/>
                  <a:gd name="connsiteY22" fmla="*/ 254000 h 338138"/>
                  <a:gd name="connsiteX23" fmla="*/ 285353 w 338138"/>
                  <a:gd name="connsiteY23" fmla="*/ 254000 h 338138"/>
                  <a:gd name="connsiteX24" fmla="*/ 274637 w 338138"/>
                  <a:gd name="connsiteY24" fmla="*/ 243483 h 338138"/>
                  <a:gd name="connsiteX25" fmla="*/ 274637 w 338138"/>
                  <a:gd name="connsiteY25" fmla="*/ 96242 h 338138"/>
                  <a:gd name="connsiteX26" fmla="*/ 285353 w 338138"/>
                  <a:gd name="connsiteY26" fmla="*/ 85725 h 338138"/>
                  <a:gd name="connsiteX27" fmla="*/ 158353 w 338138"/>
                  <a:gd name="connsiteY27" fmla="*/ 42862 h 338138"/>
                  <a:gd name="connsiteX28" fmla="*/ 179784 w 338138"/>
                  <a:gd name="connsiteY28" fmla="*/ 42862 h 338138"/>
                  <a:gd name="connsiteX29" fmla="*/ 190500 w 338138"/>
                  <a:gd name="connsiteY29" fmla="*/ 53419 h 338138"/>
                  <a:gd name="connsiteX30" fmla="*/ 190500 w 338138"/>
                  <a:gd name="connsiteY30" fmla="*/ 243443 h 338138"/>
                  <a:gd name="connsiteX31" fmla="*/ 179784 w 338138"/>
                  <a:gd name="connsiteY31" fmla="*/ 254000 h 338138"/>
                  <a:gd name="connsiteX32" fmla="*/ 158353 w 338138"/>
                  <a:gd name="connsiteY32" fmla="*/ 254000 h 338138"/>
                  <a:gd name="connsiteX33" fmla="*/ 147637 w 338138"/>
                  <a:gd name="connsiteY33" fmla="*/ 243443 h 338138"/>
                  <a:gd name="connsiteX34" fmla="*/ 147637 w 338138"/>
                  <a:gd name="connsiteY34" fmla="*/ 53419 h 338138"/>
                  <a:gd name="connsiteX35" fmla="*/ 158353 w 338138"/>
                  <a:gd name="connsiteY35" fmla="*/ 42862 h 338138"/>
                  <a:gd name="connsiteX36" fmla="*/ 0 w 338138"/>
                  <a:gd name="connsiteY36" fmla="*/ 0 h 338138"/>
                  <a:gd name="connsiteX37" fmla="*/ 42267 w 338138"/>
                  <a:gd name="connsiteY37" fmla="*/ 0 h 338138"/>
                  <a:gd name="connsiteX38" fmla="*/ 42267 w 338138"/>
                  <a:gd name="connsiteY38" fmla="*/ 295871 h 338138"/>
                  <a:gd name="connsiteX39" fmla="*/ 338138 w 338138"/>
                  <a:gd name="connsiteY39" fmla="*/ 295871 h 338138"/>
                  <a:gd name="connsiteX40" fmla="*/ 338138 w 338138"/>
                  <a:gd name="connsiteY40" fmla="*/ 338138 h 338138"/>
                  <a:gd name="connsiteX41" fmla="*/ 21133 w 338138"/>
                  <a:gd name="connsiteY41" fmla="*/ 338138 h 338138"/>
                  <a:gd name="connsiteX42" fmla="*/ 0 w 338138"/>
                  <a:gd name="connsiteY42" fmla="*/ 317005 h 338138"/>
                  <a:gd name="connsiteX43" fmla="*/ 0 w 338138"/>
                  <a:gd name="connsiteY43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38138" h="338138">
                    <a:moveTo>
                      <a:pt x="221853" y="169862"/>
                    </a:moveTo>
                    <a:cubicBezTo>
                      <a:pt x="221853" y="169862"/>
                      <a:pt x="221853" y="169862"/>
                      <a:pt x="243284" y="169862"/>
                    </a:cubicBezTo>
                    <a:cubicBezTo>
                      <a:pt x="248642" y="169862"/>
                      <a:pt x="254000" y="175121"/>
                      <a:pt x="254000" y="180379"/>
                    </a:cubicBezTo>
                    <a:cubicBezTo>
                      <a:pt x="254000" y="180379"/>
                      <a:pt x="254000" y="180379"/>
                      <a:pt x="254000" y="243483"/>
                    </a:cubicBezTo>
                    <a:cubicBezTo>
                      <a:pt x="254000" y="248742"/>
                      <a:pt x="248642" y="254000"/>
                      <a:pt x="243284" y="254000"/>
                    </a:cubicBezTo>
                    <a:cubicBezTo>
                      <a:pt x="243284" y="254000"/>
                      <a:pt x="243284" y="254000"/>
                      <a:pt x="221853" y="254000"/>
                    </a:cubicBezTo>
                    <a:cubicBezTo>
                      <a:pt x="216495" y="254000"/>
                      <a:pt x="211137" y="248742"/>
                      <a:pt x="211137" y="243483"/>
                    </a:cubicBezTo>
                    <a:cubicBezTo>
                      <a:pt x="211137" y="243483"/>
                      <a:pt x="211137" y="243483"/>
                      <a:pt x="211137" y="180379"/>
                    </a:cubicBezTo>
                    <a:cubicBezTo>
                      <a:pt x="211137" y="175121"/>
                      <a:pt x="216495" y="169862"/>
                      <a:pt x="221853" y="169862"/>
                    </a:cubicBezTo>
                    <a:close/>
                    <a:moveTo>
                      <a:pt x="94853" y="127000"/>
                    </a:moveTo>
                    <a:cubicBezTo>
                      <a:pt x="94853" y="127000"/>
                      <a:pt x="94853" y="127000"/>
                      <a:pt x="116284" y="127000"/>
                    </a:cubicBezTo>
                    <a:cubicBezTo>
                      <a:pt x="121642" y="127000"/>
                      <a:pt x="127000" y="132292"/>
                      <a:pt x="127000" y="137583"/>
                    </a:cubicBezTo>
                    <a:cubicBezTo>
                      <a:pt x="127000" y="137583"/>
                      <a:pt x="127000" y="137583"/>
                      <a:pt x="127000" y="243417"/>
                    </a:cubicBezTo>
                    <a:cubicBezTo>
                      <a:pt x="127000" y="248708"/>
                      <a:pt x="121642" y="254000"/>
                      <a:pt x="116284" y="254000"/>
                    </a:cubicBezTo>
                    <a:cubicBezTo>
                      <a:pt x="116284" y="254000"/>
                      <a:pt x="116284" y="254000"/>
                      <a:pt x="94853" y="254000"/>
                    </a:cubicBezTo>
                    <a:cubicBezTo>
                      <a:pt x="89495" y="254000"/>
                      <a:pt x="84137" y="248708"/>
                      <a:pt x="84137" y="243417"/>
                    </a:cubicBezTo>
                    <a:cubicBezTo>
                      <a:pt x="84137" y="243417"/>
                      <a:pt x="84137" y="243417"/>
                      <a:pt x="84137" y="137583"/>
                    </a:cubicBezTo>
                    <a:cubicBezTo>
                      <a:pt x="84137" y="132292"/>
                      <a:pt x="89495" y="127000"/>
                      <a:pt x="94853" y="127000"/>
                    </a:cubicBezTo>
                    <a:close/>
                    <a:moveTo>
                      <a:pt x="285353" y="85725"/>
                    </a:moveTo>
                    <a:cubicBezTo>
                      <a:pt x="285353" y="85725"/>
                      <a:pt x="285353" y="85725"/>
                      <a:pt x="306784" y="85725"/>
                    </a:cubicBezTo>
                    <a:cubicBezTo>
                      <a:pt x="312142" y="85725"/>
                      <a:pt x="317500" y="90984"/>
                      <a:pt x="317500" y="96242"/>
                    </a:cubicBezTo>
                    <a:cubicBezTo>
                      <a:pt x="317500" y="96242"/>
                      <a:pt x="317500" y="96242"/>
                      <a:pt x="317500" y="243483"/>
                    </a:cubicBezTo>
                    <a:cubicBezTo>
                      <a:pt x="317500" y="248742"/>
                      <a:pt x="312142" y="254000"/>
                      <a:pt x="306784" y="254000"/>
                    </a:cubicBezTo>
                    <a:cubicBezTo>
                      <a:pt x="306784" y="254000"/>
                      <a:pt x="306784" y="254000"/>
                      <a:pt x="285353" y="254000"/>
                    </a:cubicBezTo>
                    <a:cubicBezTo>
                      <a:pt x="279995" y="254000"/>
                      <a:pt x="274637" y="248742"/>
                      <a:pt x="274637" y="243483"/>
                    </a:cubicBezTo>
                    <a:cubicBezTo>
                      <a:pt x="274637" y="243483"/>
                      <a:pt x="274637" y="243483"/>
                      <a:pt x="274637" y="96242"/>
                    </a:cubicBezTo>
                    <a:cubicBezTo>
                      <a:pt x="274637" y="90984"/>
                      <a:pt x="279995" y="85725"/>
                      <a:pt x="285353" y="85725"/>
                    </a:cubicBezTo>
                    <a:close/>
                    <a:moveTo>
                      <a:pt x="158353" y="42862"/>
                    </a:moveTo>
                    <a:cubicBezTo>
                      <a:pt x="158353" y="42862"/>
                      <a:pt x="158353" y="42862"/>
                      <a:pt x="179784" y="42862"/>
                    </a:cubicBezTo>
                    <a:cubicBezTo>
                      <a:pt x="185142" y="42862"/>
                      <a:pt x="190500" y="48140"/>
                      <a:pt x="190500" y="53419"/>
                    </a:cubicBezTo>
                    <a:cubicBezTo>
                      <a:pt x="190500" y="53419"/>
                      <a:pt x="190500" y="53419"/>
                      <a:pt x="190500" y="243443"/>
                    </a:cubicBezTo>
                    <a:cubicBezTo>
                      <a:pt x="190500" y="248722"/>
                      <a:pt x="185142" y="254000"/>
                      <a:pt x="179784" y="254000"/>
                    </a:cubicBezTo>
                    <a:cubicBezTo>
                      <a:pt x="179784" y="254000"/>
                      <a:pt x="179784" y="254000"/>
                      <a:pt x="158353" y="254000"/>
                    </a:cubicBezTo>
                    <a:cubicBezTo>
                      <a:pt x="152995" y="254000"/>
                      <a:pt x="147637" y="248722"/>
                      <a:pt x="147637" y="243443"/>
                    </a:cubicBezTo>
                    <a:cubicBezTo>
                      <a:pt x="147637" y="243443"/>
                      <a:pt x="147637" y="243443"/>
                      <a:pt x="147637" y="53419"/>
                    </a:cubicBezTo>
                    <a:cubicBezTo>
                      <a:pt x="147637" y="48140"/>
                      <a:pt x="152995" y="42862"/>
                      <a:pt x="158353" y="42862"/>
                    </a:cubicBezTo>
                    <a:close/>
                    <a:moveTo>
                      <a:pt x="0" y="0"/>
                    </a:moveTo>
                    <a:cubicBezTo>
                      <a:pt x="0" y="0"/>
                      <a:pt x="0" y="0"/>
                      <a:pt x="42267" y="0"/>
                    </a:cubicBezTo>
                    <a:cubicBezTo>
                      <a:pt x="42267" y="0"/>
                      <a:pt x="42267" y="0"/>
                      <a:pt x="42267" y="295871"/>
                    </a:cubicBezTo>
                    <a:lnTo>
                      <a:pt x="338138" y="295871"/>
                    </a:lnTo>
                    <a:cubicBezTo>
                      <a:pt x="338138" y="295871"/>
                      <a:pt x="338138" y="295871"/>
                      <a:pt x="338138" y="338138"/>
                    </a:cubicBezTo>
                    <a:cubicBezTo>
                      <a:pt x="338138" y="338138"/>
                      <a:pt x="338138" y="338138"/>
                      <a:pt x="21133" y="338138"/>
                    </a:cubicBezTo>
                    <a:cubicBezTo>
                      <a:pt x="9246" y="338138"/>
                      <a:pt x="0" y="328892"/>
                      <a:pt x="0" y="317005"/>
                    </a:cubicBezTo>
                    <a:cubicBezTo>
                      <a:pt x="0" y="317005"/>
                      <a:pt x="0" y="31700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is1ide-Oval 16">
                <a:extLst>
                  <a:ext uri="{FF2B5EF4-FFF2-40B4-BE49-F238E27FC236}">
                    <a16:creationId xmlns:a16="http://schemas.microsoft.com/office/drawing/2014/main" id="{3D78D615-6649-4C8E-99F1-429E782EE725}"/>
                  </a:ext>
                </a:extLst>
              </p:cNvPr>
              <p:cNvSpPr/>
              <p:nvPr/>
            </p:nvSpPr>
            <p:spPr>
              <a:xfrm>
                <a:off x="1131146" y="4589431"/>
                <a:ext cx="695337" cy="69533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is1ide-任意多边形: 形状 38">
                <a:extLst>
                  <a:ext uri="{FF2B5EF4-FFF2-40B4-BE49-F238E27FC236}">
                    <a16:creationId xmlns:a16="http://schemas.microsoft.com/office/drawing/2014/main" id="{FB02BE8B-A1A9-4C44-9AF0-CF6AC7FC2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1081" y="4803877"/>
                <a:ext cx="255466" cy="255466"/>
              </a:xfrm>
              <a:custGeom>
                <a:avLst/>
                <a:gdLst>
                  <a:gd name="connsiteX0" fmla="*/ 221853 w 338138"/>
                  <a:gd name="connsiteY0" fmla="*/ 169862 h 338138"/>
                  <a:gd name="connsiteX1" fmla="*/ 243284 w 338138"/>
                  <a:gd name="connsiteY1" fmla="*/ 169862 h 338138"/>
                  <a:gd name="connsiteX2" fmla="*/ 254000 w 338138"/>
                  <a:gd name="connsiteY2" fmla="*/ 180379 h 338138"/>
                  <a:gd name="connsiteX3" fmla="*/ 254000 w 338138"/>
                  <a:gd name="connsiteY3" fmla="*/ 243483 h 338138"/>
                  <a:gd name="connsiteX4" fmla="*/ 243284 w 338138"/>
                  <a:gd name="connsiteY4" fmla="*/ 254000 h 338138"/>
                  <a:gd name="connsiteX5" fmla="*/ 221853 w 338138"/>
                  <a:gd name="connsiteY5" fmla="*/ 254000 h 338138"/>
                  <a:gd name="connsiteX6" fmla="*/ 211137 w 338138"/>
                  <a:gd name="connsiteY6" fmla="*/ 243483 h 338138"/>
                  <a:gd name="connsiteX7" fmla="*/ 211137 w 338138"/>
                  <a:gd name="connsiteY7" fmla="*/ 180379 h 338138"/>
                  <a:gd name="connsiteX8" fmla="*/ 221853 w 338138"/>
                  <a:gd name="connsiteY8" fmla="*/ 169862 h 338138"/>
                  <a:gd name="connsiteX9" fmla="*/ 94853 w 338138"/>
                  <a:gd name="connsiteY9" fmla="*/ 127000 h 338138"/>
                  <a:gd name="connsiteX10" fmla="*/ 116284 w 338138"/>
                  <a:gd name="connsiteY10" fmla="*/ 127000 h 338138"/>
                  <a:gd name="connsiteX11" fmla="*/ 127000 w 338138"/>
                  <a:gd name="connsiteY11" fmla="*/ 137583 h 338138"/>
                  <a:gd name="connsiteX12" fmla="*/ 127000 w 338138"/>
                  <a:gd name="connsiteY12" fmla="*/ 243417 h 338138"/>
                  <a:gd name="connsiteX13" fmla="*/ 116284 w 338138"/>
                  <a:gd name="connsiteY13" fmla="*/ 254000 h 338138"/>
                  <a:gd name="connsiteX14" fmla="*/ 94853 w 338138"/>
                  <a:gd name="connsiteY14" fmla="*/ 254000 h 338138"/>
                  <a:gd name="connsiteX15" fmla="*/ 84137 w 338138"/>
                  <a:gd name="connsiteY15" fmla="*/ 243417 h 338138"/>
                  <a:gd name="connsiteX16" fmla="*/ 84137 w 338138"/>
                  <a:gd name="connsiteY16" fmla="*/ 137583 h 338138"/>
                  <a:gd name="connsiteX17" fmla="*/ 94853 w 338138"/>
                  <a:gd name="connsiteY17" fmla="*/ 127000 h 338138"/>
                  <a:gd name="connsiteX18" fmla="*/ 285353 w 338138"/>
                  <a:gd name="connsiteY18" fmla="*/ 85725 h 338138"/>
                  <a:gd name="connsiteX19" fmla="*/ 306784 w 338138"/>
                  <a:gd name="connsiteY19" fmla="*/ 85725 h 338138"/>
                  <a:gd name="connsiteX20" fmla="*/ 317500 w 338138"/>
                  <a:gd name="connsiteY20" fmla="*/ 96242 h 338138"/>
                  <a:gd name="connsiteX21" fmla="*/ 317500 w 338138"/>
                  <a:gd name="connsiteY21" fmla="*/ 243483 h 338138"/>
                  <a:gd name="connsiteX22" fmla="*/ 306784 w 338138"/>
                  <a:gd name="connsiteY22" fmla="*/ 254000 h 338138"/>
                  <a:gd name="connsiteX23" fmla="*/ 285353 w 338138"/>
                  <a:gd name="connsiteY23" fmla="*/ 254000 h 338138"/>
                  <a:gd name="connsiteX24" fmla="*/ 274637 w 338138"/>
                  <a:gd name="connsiteY24" fmla="*/ 243483 h 338138"/>
                  <a:gd name="connsiteX25" fmla="*/ 274637 w 338138"/>
                  <a:gd name="connsiteY25" fmla="*/ 96242 h 338138"/>
                  <a:gd name="connsiteX26" fmla="*/ 285353 w 338138"/>
                  <a:gd name="connsiteY26" fmla="*/ 85725 h 338138"/>
                  <a:gd name="connsiteX27" fmla="*/ 158353 w 338138"/>
                  <a:gd name="connsiteY27" fmla="*/ 42862 h 338138"/>
                  <a:gd name="connsiteX28" fmla="*/ 179784 w 338138"/>
                  <a:gd name="connsiteY28" fmla="*/ 42862 h 338138"/>
                  <a:gd name="connsiteX29" fmla="*/ 190500 w 338138"/>
                  <a:gd name="connsiteY29" fmla="*/ 53419 h 338138"/>
                  <a:gd name="connsiteX30" fmla="*/ 190500 w 338138"/>
                  <a:gd name="connsiteY30" fmla="*/ 243443 h 338138"/>
                  <a:gd name="connsiteX31" fmla="*/ 179784 w 338138"/>
                  <a:gd name="connsiteY31" fmla="*/ 254000 h 338138"/>
                  <a:gd name="connsiteX32" fmla="*/ 158353 w 338138"/>
                  <a:gd name="connsiteY32" fmla="*/ 254000 h 338138"/>
                  <a:gd name="connsiteX33" fmla="*/ 147637 w 338138"/>
                  <a:gd name="connsiteY33" fmla="*/ 243443 h 338138"/>
                  <a:gd name="connsiteX34" fmla="*/ 147637 w 338138"/>
                  <a:gd name="connsiteY34" fmla="*/ 53419 h 338138"/>
                  <a:gd name="connsiteX35" fmla="*/ 158353 w 338138"/>
                  <a:gd name="connsiteY35" fmla="*/ 42862 h 338138"/>
                  <a:gd name="connsiteX36" fmla="*/ 0 w 338138"/>
                  <a:gd name="connsiteY36" fmla="*/ 0 h 338138"/>
                  <a:gd name="connsiteX37" fmla="*/ 42267 w 338138"/>
                  <a:gd name="connsiteY37" fmla="*/ 0 h 338138"/>
                  <a:gd name="connsiteX38" fmla="*/ 42267 w 338138"/>
                  <a:gd name="connsiteY38" fmla="*/ 295871 h 338138"/>
                  <a:gd name="connsiteX39" fmla="*/ 338138 w 338138"/>
                  <a:gd name="connsiteY39" fmla="*/ 295871 h 338138"/>
                  <a:gd name="connsiteX40" fmla="*/ 338138 w 338138"/>
                  <a:gd name="connsiteY40" fmla="*/ 338138 h 338138"/>
                  <a:gd name="connsiteX41" fmla="*/ 21133 w 338138"/>
                  <a:gd name="connsiteY41" fmla="*/ 338138 h 338138"/>
                  <a:gd name="connsiteX42" fmla="*/ 0 w 338138"/>
                  <a:gd name="connsiteY42" fmla="*/ 317005 h 338138"/>
                  <a:gd name="connsiteX43" fmla="*/ 0 w 338138"/>
                  <a:gd name="connsiteY43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38138" h="338138">
                    <a:moveTo>
                      <a:pt x="221853" y="169862"/>
                    </a:moveTo>
                    <a:cubicBezTo>
                      <a:pt x="221853" y="169862"/>
                      <a:pt x="221853" y="169862"/>
                      <a:pt x="243284" y="169862"/>
                    </a:cubicBezTo>
                    <a:cubicBezTo>
                      <a:pt x="248642" y="169862"/>
                      <a:pt x="254000" y="175121"/>
                      <a:pt x="254000" y="180379"/>
                    </a:cubicBezTo>
                    <a:cubicBezTo>
                      <a:pt x="254000" y="180379"/>
                      <a:pt x="254000" y="180379"/>
                      <a:pt x="254000" y="243483"/>
                    </a:cubicBezTo>
                    <a:cubicBezTo>
                      <a:pt x="254000" y="248742"/>
                      <a:pt x="248642" y="254000"/>
                      <a:pt x="243284" y="254000"/>
                    </a:cubicBezTo>
                    <a:cubicBezTo>
                      <a:pt x="243284" y="254000"/>
                      <a:pt x="243284" y="254000"/>
                      <a:pt x="221853" y="254000"/>
                    </a:cubicBezTo>
                    <a:cubicBezTo>
                      <a:pt x="216495" y="254000"/>
                      <a:pt x="211137" y="248742"/>
                      <a:pt x="211137" y="243483"/>
                    </a:cubicBezTo>
                    <a:cubicBezTo>
                      <a:pt x="211137" y="243483"/>
                      <a:pt x="211137" y="243483"/>
                      <a:pt x="211137" y="180379"/>
                    </a:cubicBezTo>
                    <a:cubicBezTo>
                      <a:pt x="211137" y="175121"/>
                      <a:pt x="216495" y="169862"/>
                      <a:pt x="221853" y="169862"/>
                    </a:cubicBezTo>
                    <a:close/>
                    <a:moveTo>
                      <a:pt x="94853" y="127000"/>
                    </a:moveTo>
                    <a:cubicBezTo>
                      <a:pt x="94853" y="127000"/>
                      <a:pt x="94853" y="127000"/>
                      <a:pt x="116284" y="127000"/>
                    </a:cubicBezTo>
                    <a:cubicBezTo>
                      <a:pt x="121642" y="127000"/>
                      <a:pt x="127000" y="132292"/>
                      <a:pt x="127000" y="137583"/>
                    </a:cubicBezTo>
                    <a:cubicBezTo>
                      <a:pt x="127000" y="137583"/>
                      <a:pt x="127000" y="137583"/>
                      <a:pt x="127000" y="243417"/>
                    </a:cubicBezTo>
                    <a:cubicBezTo>
                      <a:pt x="127000" y="248708"/>
                      <a:pt x="121642" y="254000"/>
                      <a:pt x="116284" y="254000"/>
                    </a:cubicBezTo>
                    <a:cubicBezTo>
                      <a:pt x="116284" y="254000"/>
                      <a:pt x="116284" y="254000"/>
                      <a:pt x="94853" y="254000"/>
                    </a:cubicBezTo>
                    <a:cubicBezTo>
                      <a:pt x="89495" y="254000"/>
                      <a:pt x="84137" y="248708"/>
                      <a:pt x="84137" y="243417"/>
                    </a:cubicBezTo>
                    <a:cubicBezTo>
                      <a:pt x="84137" y="243417"/>
                      <a:pt x="84137" y="243417"/>
                      <a:pt x="84137" y="137583"/>
                    </a:cubicBezTo>
                    <a:cubicBezTo>
                      <a:pt x="84137" y="132292"/>
                      <a:pt x="89495" y="127000"/>
                      <a:pt x="94853" y="127000"/>
                    </a:cubicBezTo>
                    <a:close/>
                    <a:moveTo>
                      <a:pt x="285353" y="85725"/>
                    </a:moveTo>
                    <a:cubicBezTo>
                      <a:pt x="285353" y="85725"/>
                      <a:pt x="285353" y="85725"/>
                      <a:pt x="306784" y="85725"/>
                    </a:cubicBezTo>
                    <a:cubicBezTo>
                      <a:pt x="312142" y="85725"/>
                      <a:pt x="317500" y="90984"/>
                      <a:pt x="317500" y="96242"/>
                    </a:cubicBezTo>
                    <a:cubicBezTo>
                      <a:pt x="317500" y="96242"/>
                      <a:pt x="317500" y="96242"/>
                      <a:pt x="317500" y="243483"/>
                    </a:cubicBezTo>
                    <a:cubicBezTo>
                      <a:pt x="317500" y="248742"/>
                      <a:pt x="312142" y="254000"/>
                      <a:pt x="306784" y="254000"/>
                    </a:cubicBezTo>
                    <a:cubicBezTo>
                      <a:pt x="306784" y="254000"/>
                      <a:pt x="306784" y="254000"/>
                      <a:pt x="285353" y="254000"/>
                    </a:cubicBezTo>
                    <a:cubicBezTo>
                      <a:pt x="279995" y="254000"/>
                      <a:pt x="274637" y="248742"/>
                      <a:pt x="274637" y="243483"/>
                    </a:cubicBezTo>
                    <a:cubicBezTo>
                      <a:pt x="274637" y="243483"/>
                      <a:pt x="274637" y="243483"/>
                      <a:pt x="274637" y="96242"/>
                    </a:cubicBezTo>
                    <a:cubicBezTo>
                      <a:pt x="274637" y="90984"/>
                      <a:pt x="279995" y="85725"/>
                      <a:pt x="285353" y="85725"/>
                    </a:cubicBezTo>
                    <a:close/>
                    <a:moveTo>
                      <a:pt x="158353" y="42862"/>
                    </a:moveTo>
                    <a:cubicBezTo>
                      <a:pt x="158353" y="42862"/>
                      <a:pt x="158353" y="42862"/>
                      <a:pt x="179784" y="42862"/>
                    </a:cubicBezTo>
                    <a:cubicBezTo>
                      <a:pt x="185142" y="42862"/>
                      <a:pt x="190500" y="48140"/>
                      <a:pt x="190500" y="53419"/>
                    </a:cubicBezTo>
                    <a:cubicBezTo>
                      <a:pt x="190500" y="53419"/>
                      <a:pt x="190500" y="53419"/>
                      <a:pt x="190500" y="243443"/>
                    </a:cubicBezTo>
                    <a:cubicBezTo>
                      <a:pt x="190500" y="248722"/>
                      <a:pt x="185142" y="254000"/>
                      <a:pt x="179784" y="254000"/>
                    </a:cubicBezTo>
                    <a:cubicBezTo>
                      <a:pt x="179784" y="254000"/>
                      <a:pt x="179784" y="254000"/>
                      <a:pt x="158353" y="254000"/>
                    </a:cubicBezTo>
                    <a:cubicBezTo>
                      <a:pt x="152995" y="254000"/>
                      <a:pt x="147637" y="248722"/>
                      <a:pt x="147637" y="243443"/>
                    </a:cubicBezTo>
                    <a:cubicBezTo>
                      <a:pt x="147637" y="243443"/>
                      <a:pt x="147637" y="243443"/>
                      <a:pt x="147637" y="53419"/>
                    </a:cubicBezTo>
                    <a:cubicBezTo>
                      <a:pt x="147637" y="48140"/>
                      <a:pt x="152995" y="42862"/>
                      <a:pt x="158353" y="42862"/>
                    </a:cubicBezTo>
                    <a:close/>
                    <a:moveTo>
                      <a:pt x="0" y="0"/>
                    </a:moveTo>
                    <a:cubicBezTo>
                      <a:pt x="0" y="0"/>
                      <a:pt x="0" y="0"/>
                      <a:pt x="42267" y="0"/>
                    </a:cubicBezTo>
                    <a:cubicBezTo>
                      <a:pt x="42267" y="0"/>
                      <a:pt x="42267" y="0"/>
                      <a:pt x="42267" y="295871"/>
                    </a:cubicBezTo>
                    <a:lnTo>
                      <a:pt x="338138" y="295871"/>
                    </a:lnTo>
                    <a:cubicBezTo>
                      <a:pt x="338138" y="295871"/>
                      <a:pt x="338138" y="295871"/>
                      <a:pt x="338138" y="338138"/>
                    </a:cubicBezTo>
                    <a:cubicBezTo>
                      <a:pt x="338138" y="338138"/>
                      <a:pt x="338138" y="338138"/>
                      <a:pt x="21133" y="338138"/>
                    </a:cubicBezTo>
                    <a:cubicBezTo>
                      <a:pt x="9246" y="338138"/>
                      <a:pt x="0" y="328892"/>
                      <a:pt x="0" y="317005"/>
                    </a:cubicBezTo>
                    <a:cubicBezTo>
                      <a:pt x="0" y="317005"/>
                      <a:pt x="0" y="31700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is1ide-Arc 18">
                <a:extLst>
                  <a:ext uri="{FF2B5EF4-FFF2-40B4-BE49-F238E27FC236}">
                    <a16:creationId xmlns:a16="http://schemas.microsoft.com/office/drawing/2014/main" id="{CE5547E1-5978-41BD-8319-B1412A1DE094}"/>
                  </a:ext>
                </a:extLst>
              </p:cNvPr>
              <p:cNvSpPr/>
              <p:nvPr/>
            </p:nvSpPr>
            <p:spPr>
              <a:xfrm rot="5400000">
                <a:off x="6580" y="980440"/>
                <a:ext cx="5647772" cy="5647770"/>
              </a:xfrm>
              <a:prstGeom prst="arc">
                <a:avLst>
                  <a:gd name="adj1" fmla="val 11926710"/>
                  <a:gd name="adj2" fmla="val 1730256"/>
                </a:avLst>
              </a:prstGeom>
              <a:ln w="73025" cap="rnd">
                <a:solidFill>
                  <a:schemeClr val="accent1">
                    <a:shade val="50000"/>
                    <a:alpha val="2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is1ide-Oval 19">
                <a:extLst>
                  <a:ext uri="{FF2B5EF4-FFF2-40B4-BE49-F238E27FC236}">
                    <a16:creationId xmlns:a16="http://schemas.microsoft.com/office/drawing/2014/main" id="{3D78D615-6649-4C8E-99F1-429E782EE725}"/>
                  </a:ext>
                </a:extLst>
              </p:cNvPr>
              <p:cNvSpPr/>
              <p:nvPr/>
            </p:nvSpPr>
            <p:spPr>
              <a:xfrm>
                <a:off x="5324247" y="3456656"/>
                <a:ext cx="695337" cy="69533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is1ide-任意多边形: 形状 41">
                <a:extLst>
                  <a:ext uri="{FF2B5EF4-FFF2-40B4-BE49-F238E27FC236}">
                    <a16:creationId xmlns:a16="http://schemas.microsoft.com/office/drawing/2014/main" id="{FB02BE8B-A1A9-4C44-9AF0-CF6AC7FC2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4182" y="3671102"/>
                <a:ext cx="255466" cy="255466"/>
              </a:xfrm>
              <a:custGeom>
                <a:avLst/>
                <a:gdLst>
                  <a:gd name="connsiteX0" fmla="*/ 221853 w 338138"/>
                  <a:gd name="connsiteY0" fmla="*/ 169862 h 338138"/>
                  <a:gd name="connsiteX1" fmla="*/ 243284 w 338138"/>
                  <a:gd name="connsiteY1" fmla="*/ 169862 h 338138"/>
                  <a:gd name="connsiteX2" fmla="*/ 254000 w 338138"/>
                  <a:gd name="connsiteY2" fmla="*/ 180379 h 338138"/>
                  <a:gd name="connsiteX3" fmla="*/ 254000 w 338138"/>
                  <a:gd name="connsiteY3" fmla="*/ 243483 h 338138"/>
                  <a:gd name="connsiteX4" fmla="*/ 243284 w 338138"/>
                  <a:gd name="connsiteY4" fmla="*/ 254000 h 338138"/>
                  <a:gd name="connsiteX5" fmla="*/ 221853 w 338138"/>
                  <a:gd name="connsiteY5" fmla="*/ 254000 h 338138"/>
                  <a:gd name="connsiteX6" fmla="*/ 211137 w 338138"/>
                  <a:gd name="connsiteY6" fmla="*/ 243483 h 338138"/>
                  <a:gd name="connsiteX7" fmla="*/ 211137 w 338138"/>
                  <a:gd name="connsiteY7" fmla="*/ 180379 h 338138"/>
                  <a:gd name="connsiteX8" fmla="*/ 221853 w 338138"/>
                  <a:gd name="connsiteY8" fmla="*/ 169862 h 338138"/>
                  <a:gd name="connsiteX9" fmla="*/ 94853 w 338138"/>
                  <a:gd name="connsiteY9" fmla="*/ 127000 h 338138"/>
                  <a:gd name="connsiteX10" fmla="*/ 116284 w 338138"/>
                  <a:gd name="connsiteY10" fmla="*/ 127000 h 338138"/>
                  <a:gd name="connsiteX11" fmla="*/ 127000 w 338138"/>
                  <a:gd name="connsiteY11" fmla="*/ 137583 h 338138"/>
                  <a:gd name="connsiteX12" fmla="*/ 127000 w 338138"/>
                  <a:gd name="connsiteY12" fmla="*/ 243417 h 338138"/>
                  <a:gd name="connsiteX13" fmla="*/ 116284 w 338138"/>
                  <a:gd name="connsiteY13" fmla="*/ 254000 h 338138"/>
                  <a:gd name="connsiteX14" fmla="*/ 94853 w 338138"/>
                  <a:gd name="connsiteY14" fmla="*/ 254000 h 338138"/>
                  <a:gd name="connsiteX15" fmla="*/ 84137 w 338138"/>
                  <a:gd name="connsiteY15" fmla="*/ 243417 h 338138"/>
                  <a:gd name="connsiteX16" fmla="*/ 84137 w 338138"/>
                  <a:gd name="connsiteY16" fmla="*/ 137583 h 338138"/>
                  <a:gd name="connsiteX17" fmla="*/ 94853 w 338138"/>
                  <a:gd name="connsiteY17" fmla="*/ 127000 h 338138"/>
                  <a:gd name="connsiteX18" fmla="*/ 285353 w 338138"/>
                  <a:gd name="connsiteY18" fmla="*/ 85725 h 338138"/>
                  <a:gd name="connsiteX19" fmla="*/ 306784 w 338138"/>
                  <a:gd name="connsiteY19" fmla="*/ 85725 h 338138"/>
                  <a:gd name="connsiteX20" fmla="*/ 317500 w 338138"/>
                  <a:gd name="connsiteY20" fmla="*/ 96242 h 338138"/>
                  <a:gd name="connsiteX21" fmla="*/ 317500 w 338138"/>
                  <a:gd name="connsiteY21" fmla="*/ 243483 h 338138"/>
                  <a:gd name="connsiteX22" fmla="*/ 306784 w 338138"/>
                  <a:gd name="connsiteY22" fmla="*/ 254000 h 338138"/>
                  <a:gd name="connsiteX23" fmla="*/ 285353 w 338138"/>
                  <a:gd name="connsiteY23" fmla="*/ 254000 h 338138"/>
                  <a:gd name="connsiteX24" fmla="*/ 274637 w 338138"/>
                  <a:gd name="connsiteY24" fmla="*/ 243483 h 338138"/>
                  <a:gd name="connsiteX25" fmla="*/ 274637 w 338138"/>
                  <a:gd name="connsiteY25" fmla="*/ 96242 h 338138"/>
                  <a:gd name="connsiteX26" fmla="*/ 285353 w 338138"/>
                  <a:gd name="connsiteY26" fmla="*/ 85725 h 338138"/>
                  <a:gd name="connsiteX27" fmla="*/ 158353 w 338138"/>
                  <a:gd name="connsiteY27" fmla="*/ 42862 h 338138"/>
                  <a:gd name="connsiteX28" fmla="*/ 179784 w 338138"/>
                  <a:gd name="connsiteY28" fmla="*/ 42862 h 338138"/>
                  <a:gd name="connsiteX29" fmla="*/ 190500 w 338138"/>
                  <a:gd name="connsiteY29" fmla="*/ 53419 h 338138"/>
                  <a:gd name="connsiteX30" fmla="*/ 190500 w 338138"/>
                  <a:gd name="connsiteY30" fmla="*/ 243443 h 338138"/>
                  <a:gd name="connsiteX31" fmla="*/ 179784 w 338138"/>
                  <a:gd name="connsiteY31" fmla="*/ 254000 h 338138"/>
                  <a:gd name="connsiteX32" fmla="*/ 158353 w 338138"/>
                  <a:gd name="connsiteY32" fmla="*/ 254000 h 338138"/>
                  <a:gd name="connsiteX33" fmla="*/ 147637 w 338138"/>
                  <a:gd name="connsiteY33" fmla="*/ 243443 h 338138"/>
                  <a:gd name="connsiteX34" fmla="*/ 147637 w 338138"/>
                  <a:gd name="connsiteY34" fmla="*/ 53419 h 338138"/>
                  <a:gd name="connsiteX35" fmla="*/ 158353 w 338138"/>
                  <a:gd name="connsiteY35" fmla="*/ 42862 h 338138"/>
                  <a:gd name="connsiteX36" fmla="*/ 0 w 338138"/>
                  <a:gd name="connsiteY36" fmla="*/ 0 h 338138"/>
                  <a:gd name="connsiteX37" fmla="*/ 42267 w 338138"/>
                  <a:gd name="connsiteY37" fmla="*/ 0 h 338138"/>
                  <a:gd name="connsiteX38" fmla="*/ 42267 w 338138"/>
                  <a:gd name="connsiteY38" fmla="*/ 295871 h 338138"/>
                  <a:gd name="connsiteX39" fmla="*/ 338138 w 338138"/>
                  <a:gd name="connsiteY39" fmla="*/ 295871 h 338138"/>
                  <a:gd name="connsiteX40" fmla="*/ 338138 w 338138"/>
                  <a:gd name="connsiteY40" fmla="*/ 338138 h 338138"/>
                  <a:gd name="connsiteX41" fmla="*/ 21133 w 338138"/>
                  <a:gd name="connsiteY41" fmla="*/ 338138 h 338138"/>
                  <a:gd name="connsiteX42" fmla="*/ 0 w 338138"/>
                  <a:gd name="connsiteY42" fmla="*/ 317005 h 338138"/>
                  <a:gd name="connsiteX43" fmla="*/ 0 w 338138"/>
                  <a:gd name="connsiteY43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38138" h="338138">
                    <a:moveTo>
                      <a:pt x="221853" y="169862"/>
                    </a:moveTo>
                    <a:cubicBezTo>
                      <a:pt x="221853" y="169862"/>
                      <a:pt x="221853" y="169862"/>
                      <a:pt x="243284" y="169862"/>
                    </a:cubicBezTo>
                    <a:cubicBezTo>
                      <a:pt x="248642" y="169862"/>
                      <a:pt x="254000" y="175121"/>
                      <a:pt x="254000" y="180379"/>
                    </a:cubicBezTo>
                    <a:cubicBezTo>
                      <a:pt x="254000" y="180379"/>
                      <a:pt x="254000" y="180379"/>
                      <a:pt x="254000" y="243483"/>
                    </a:cubicBezTo>
                    <a:cubicBezTo>
                      <a:pt x="254000" y="248742"/>
                      <a:pt x="248642" y="254000"/>
                      <a:pt x="243284" y="254000"/>
                    </a:cubicBezTo>
                    <a:cubicBezTo>
                      <a:pt x="243284" y="254000"/>
                      <a:pt x="243284" y="254000"/>
                      <a:pt x="221853" y="254000"/>
                    </a:cubicBezTo>
                    <a:cubicBezTo>
                      <a:pt x="216495" y="254000"/>
                      <a:pt x="211137" y="248742"/>
                      <a:pt x="211137" y="243483"/>
                    </a:cubicBezTo>
                    <a:cubicBezTo>
                      <a:pt x="211137" y="243483"/>
                      <a:pt x="211137" y="243483"/>
                      <a:pt x="211137" y="180379"/>
                    </a:cubicBezTo>
                    <a:cubicBezTo>
                      <a:pt x="211137" y="175121"/>
                      <a:pt x="216495" y="169862"/>
                      <a:pt x="221853" y="169862"/>
                    </a:cubicBezTo>
                    <a:close/>
                    <a:moveTo>
                      <a:pt x="94853" y="127000"/>
                    </a:moveTo>
                    <a:cubicBezTo>
                      <a:pt x="94853" y="127000"/>
                      <a:pt x="94853" y="127000"/>
                      <a:pt x="116284" y="127000"/>
                    </a:cubicBezTo>
                    <a:cubicBezTo>
                      <a:pt x="121642" y="127000"/>
                      <a:pt x="127000" y="132292"/>
                      <a:pt x="127000" y="137583"/>
                    </a:cubicBezTo>
                    <a:cubicBezTo>
                      <a:pt x="127000" y="137583"/>
                      <a:pt x="127000" y="137583"/>
                      <a:pt x="127000" y="243417"/>
                    </a:cubicBezTo>
                    <a:cubicBezTo>
                      <a:pt x="127000" y="248708"/>
                      <a:pt x="121642" y="254000"/>
                      <a:pt x="116284" y="254000"/>
                    </a:cubicBezTo>
                    <a:cubicBezTo>
                      <a:pt x="116284" y="254000"/>
                      <a:pt x="116284" y="254000"/>
                      <a:pt x="94853" y="254000"/>
                    </a:cubicBezTo>
                    <a:cubicBezTo>
                      <a:pt x="89495" y="254000"/>
                      <a:pt x="84137" y="248708"/>
                      <a:pt x="84137" y="243417"/>
                    </a:cubicBezTo>
                    <a:cubicBezTo>
                      <a:pt x="84137" y="243417"/>
                      <a:pt x="84137" y="243417"/>
                      <a:pt x="84137" y="137583"/>
                    </a:cubicBezTo>
                    <a:cubicBezTo>
                      <a:pt x="84137" y="132292"/>
                      <a:pt x="89495" y="127000"/>
                      <a:pt x="94853" y="127000"/>
                    </a:cubicBezTo>
                    <a:close/>
                    <a:moveTo>
                      <a:pt x="285353" y="85725"/>
                    </a:moveTo>
                    <a:cubicBezTo>
                      <a:pt x="285353" y="85725"/>
                      <a:pt x="285353" y="85725"/>
                      <a:pt x="306784" y="85725"/>
                    </a:cubicBezTo>
                    <a:cubicBezTo>
                      <a:pt x="312142" y="85725"/>
                      <a:pt x="317500" y="90984"/>
                      <a:pt x="317500" y="96242"/>
                    </a:cubicBezTo>
                    <a:cubicBezTo>
                      <a:pt x="317500" y="96242"/>
                      <a:pt x="317500" y="96242"/>
                      <a:pt x="317500" y="243483"/>
                    </a:cubicBezTo>
                    <a:cubicBezTo>
                      <a:pt x="317500" y="248742"/>
                      <a:pt x="312142" y="254000"/>
                      <a:pt x="306784" y="254000"/>
                    </a:cubicBezTo>
                    <a:cubicBezTo>
                      <a:pt x="306784" y="254000"/>
                      <a:pt x="306784" y="254000"/>
                      <a:pt x="285353" y="254000"/>
                    </a:cubicBezTo>
                    <a:cubicBezTo>
                      <a:pt x="279995" y="254000"/>
                      <a:pt x="274637" y="248742"/>
                      <a:pt x="274637" y="243483"/>
                    </a:cubicBezTo>
                    <a:cubicBezTo>
                      <a:pt x="274637" y="243483"/>
                      <a:pt x="274637" y="243483"/>
                      <a:pt x="274637" y="96242"/>
                    </a:cubicBezTo>
                    <a:cubicBezTo>
                      <a:pt x="274637" y="90984"/>
                      <a:pt x="279995" y="85725"/>
                      <a:pt x="285353" y="85725"/>
                    </a:cubicBezTo>
                    <a:close/>
                    <a:moveTo>
                      <a:pt x="158353" y="42862"/>
                    </a:moveTo>
                    <a:cubicBezTo>
                      <a:pt x="158353" y="42862"/>
                      <a:pt x="158353" y="42862"/>
                      <a:pt x="179784" y="42862"/>
                    </a:cubicBezTo>
                    <a:cubicBezTo>
                      <a:pt x="185142" y="42862"/>
                      <a:pt x="190500" y="48140"/>
                      <a:pt x="190500" y="53419"/>
                    </a:cubicBezTo>
                    <a:cubicBezTo>
                      <a:pt x="190500" y="53419"/>
                      <a:pt x="190500" y="53419"/>
                      <a:pt x="190500" y="243443"/>
                    </a:cubicBezTo>
                    <a:cubicBezTo>
                      <a:pt x="190500" y="248722"/>
                      <a:pt x="185142" y="254000"/>
                      <a:pt x="179784" y="254000"/>
                    </a:cubicBezTo>
                    <a:cubicBezTo>
                      <a:pt x="179784" y="254000"/>
                      <a:pt x="179784" y="254000"/>
                      <a:pt x="158353" y="254000"/>
                    </a:cubicBezTo>
                    <a:cubicBezTo>
                      <a:pt x="152995" y="254000"/>
                      <a:pt x="147637" y="248722"/>
                      <a:pt x="147637" y="243443"/>
                    </a:cubicBezTo>
                    <a:cubicBezTo>
                      <a:pt x="147637" y="243443"/>
                      <a:pt x="147637" y="243443"/>
                      <a:pt x="147637" y="53419"/>
                    </a:cubicBezTo>
                    <a:cubicBezTo>
                      <a:pt x="147637" y="48140"/>
                      <a:pt x="152995" y="42862"/>
                      <a:pt x="158353" y="42862"/>
                    </a:cubicBezTo>
                    <a:close/>
                    <a:moveTo>
                      <a:pt x="0" y="0"/>
                    </a:moveTo>
                    <a:cubicBezTo>
                      <a:pt x="0" y="0"/>
                      <a:pt x="0" y="0"/>
                      <a:pt x="42267" y="0"/>
                    </a:cubicBezTo>
                    <a:cubicBezTo>
                      <a:pt x="42267" y="0"/>
                      <a:pt x="42267" y="0"/>
                      <a:pt x="42267" y="295871"/>
                    </a:cubicBezTo>
                    <a:lnTo>
                      <a:pt x="338138" y="295871"/>
                    </a:lnTo>
                    <a:cubicBezTo>
                      <a:pt x="338138" y="295871"/>
                      <a:pt x="338138" y="295871"/>
                      <a:pt x="338138" y="338138"/>
                    </a:cubicBezTo>
                    <a:cubicBezTo>
                      <a:pt x="338138" y="338138"/>
                      <a:pt x="338138" y="338138"/>
                      <a:pt x="21133" y="338138"/>
                    </a:cubicBezTo>
                    <a:cubicBezTo>
                      <a:pt x="9246" y="338138"/>
                      <a:pt x="0" y="328892"/>
                      <a:pt x="0" y="317005"/>
                    </a:cubicBezTo>
                    <a:cubicBezTo>
                      <a:pt x="0" y="317005"/>
                      <a:pt x="0" y="31700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is1ide-文本框 42">
                <a:extLst>
                  <a:ext uri="{FF2B5EF4-FFF2-40B4-BE49-F238E27FC236}">
                    <a16:creationId xmlns:a16="http://schemas.microsoft.com/office/drawing/2014/main" id="{379D36D8-6DED-458D-B6E1-675AB281FB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72667" y="4151993"/>
                <a:ext cx="1198496" cy="45879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72000" tIns="72000" rIns="72000" bIns="72000" anchor="ctr" anchorCtr="0">
                <a:normAutofit fontScale="77500" lnSpcReduction="20000"/>
              </a:bodyPr>
              <a:lstStyle/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zh-CN" altLang="en-US" sz="1800" b="1" dirty="0"/>
                  <a:t>软件</a:t>
                </a:r>
              </a:p>
            </p:txBody>
          </p:sp>
          <p:sp>
            <p:nvSpPr>
              <p:cNvPr id="21" name="is1ide-文本框 43">
                <a:extLst>
                  <a:ext uri="{FF2B5EF4-FFF2-40B4-BE49-F238E27FC236}">
                    <a16:creationId xmlns:a16="http://schemas.microsoft.com/office/drawing/2014/main" id="{379D36D8-6DED-458D-B6E1-675AB281FB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4621" y="2674365"/>
                <a:ext cx="1198496" cy="45879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72000" tIns="72000" rIns="72000" bIns="72000" anchor="ctr" anchorCtr="0">
                <a:normAutofit fontScale="77500" lnSpcReduction="20000"/>
              </a:bodyPr>
              <a:lstStyle/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zh-CN" altLang="en-US" sz="1800" b="1" dirty="0"/>
                  <a:t>硬件</a:t>
                </a:r>
              </a:p>
            </p:txBody>
          </p:sp>
          <p:sp>
            <p:nvSpPr>
              <p:cNvPr id="22" name="is1ide-文本框 44">
                <a:extLst>
                  <a:ext uri="{FF2B5EF4-FFF2-40B4-BE49-F238E27FC236}">
                    <a16:creationId xmlns:a16="http://schemas.microsoft.com/office/drawing/2014/main" id="{379D36D8-6DED-458D-B6E1-675AB281FB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9566" y="5284768"/>
                <a:ext cx="1198496" cy="45879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72000" tIns="72000" rIns="72000" bIns="72000" anchor="ctr" anchorCtr="0">
                <a:normAutofit fontScale="77500" lnSpcReduction="20000"/>
              </a:bodyPr>
              <a:lstStyle/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zh-CN" altLang="en-US" sz="1800" b="1" dirty="0"/>
                  <a:t>算法</a:t>
                </a: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5378058" y="255074"/>
              <a:ext cx="5763571" cy="4698458"/>
              <a:chOff x="765807" y="-923794"/>
              <a:chExt cx="4009177" cy="4698458"/>
            </a:xfrm>
          </p:grpSpPr>
          <p:sp>
            <p:nvSpPr>
              <p:cNvPr id="7" name="is1ide-文本框 16"/>
              <p:cNvSpPr txBox="1"/>
              <p:nvPr/>
            </p:nvSpPr>
            <p:spPr>
              <a:xfrm>
                <a:off x="1660885" y="1815039"/>
                <a:ext cx="2945875" cy="653533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endParaRPr lang="zh-CN" altLang="en-US" sz="2400" b="1" dirty="0"/>
              </a:p>
            </p:txBody>
          </p:sp>
          <p:sp>
            <p:nvSpPr>
              <p:cNvPr id="8" name="is1ide-文本框 17"/>
              <p:cNvSpPr txBox="1"/>
              <p:nvPr/>
            </p:nvSpPr>
            <p:spPr>
              <a:xfrm>
                <a:off x="765807" y="-923794"/>
                <a:ext cx="2948482" cy="2965266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/>
              <a:p>
                <a:r>
                  <a:rPr lang="en-US" altLang="zh-CN" sz="2000" dirty="0">
                    <a:cs typeface="+mn-ea"/>
                    <a:sym typeface="+mn-lt"/>
                  </a:rPr>
                  <a:t>17</a:t>
                </a:r>
                <a:r>
                  <a:rPr lang="zh-CN" altLang="en-US" sz="2000" dirty="0">
                    <a:cs typeface="+mn-ea"/>
                    <a:sym typeface="+mn-lt"/>
                  </a:rPr>
                  <a:t>年电子设计大赛控制类题目：</a:t>
                </a:r>
                <a:endParaRPr lang="en-US" altLang="zh-CN" sz="2000" dirty="0">
                  <a:cs typeface="+mn-ea"/>
                  <a:sym typeface="+mn-lt"/>
                </a:endParaRPr>
              </a:p>
              <a:p>
                <a:endParaRPr lang="en-US" altLang="zh-CN" sz="1600" dirty="0">
                  <a:cs typeface="+mn-ea"/>
                  <a:sym typeface="+mn-lt"/>
                </a:endParaRPr>
              </a:p>
              <a:p>
                <a:endParaRPr lang="en-US" altLang="zh-CN" sz="1600" dirty="0">
                  <a:cs typeface="+mn-ea"/>
                  <a:sym typeface="+mn-lt"/>
                </a:endParaRPr>
              </a:p>
              <a:p>
                <a:endParaRPr lang="en-US" altLang="zh-CN" sz="1600" dirty="0">
                  <a:cs typeface="+mn-ea"/>
                  <a:sym typeface="+mn-lt"/>
                </a:endParaRPr>
              </a:p>
              <a:p>
                <a:endParaRPr lang="zh-CN" altLang="en-US" sz="1600" dirty="0"/>
              </a:p>
            </p:txBody>
          </p:sp>
          <p:sp>
            <p:nvSpPr>
              <p:cNvPr id="9" name="is1ide-文本框 18"/>
              <p:cNvSpPr txBox="1"/>
              <p:nvPr/>
            </p:nvSpPr>
            <p:spPr>
              <a:xfrm>
                <a:off x="1660885" y="2943667"/>
                <a:ext cx="3114099" cy="830997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endParaRPr lang="zh-CN" altLang="en-US" dirty="0"/>
              </a:p>
            </p:txBody>
          </p:sp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DC4BF538-173C-47A6-B9D9-1E9601AD8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4818" y="752167"/>
            <a:ext cx="5121084" cy="56164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63738CE-1F46-424B-B6E7-2B07F1E77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3466" y="1604020"/>
            <a:ext cx="1952659" cy="19526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FFD7FE-D637-49C1-A4E4-AD3A55CD3E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597" y="1499679"/>
            <a:ext cx="5528636" cy="450856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D7CBE29-62B2-4DA2-ACB6-91D0348F46BA}"/>
              </a:ext>
            </a:extLst>
          </p:cNvPr>
          <p:cNvSpPr/>
          <p:nvPr/>
        </p:nvSpPr>
        <p:spPr>
          <a:xfrm>
            <a:off x="1401744" y="3951903"/>
            <a:ext cx="4238722" cy="39267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16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489753"/>
            <a:ext cx="12192000" cy="3908202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1674688"/>
            <a:ext cx="12192000" cy="351376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rgbClr val="B1B3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MH_Title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957320" y="3453302"/>
            <a:ext cx="4277360" cy="1740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rmAutofit/>
          </a:bodyPr>
          <a:lstStyle>
            <a:defPPr>
              <a:defRPr lang="zh-CN"/>
            </a:defPPr>
            <a:lvl1pPr>
              <a:defRPr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endParaRPr lang="zh-CN" altLang="en-US" sz="1600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917949" y="2096461"/>
            <a:ext cx="4356103" cy="1015933"/>
            <a:chOff x="3917949" y="2096461"/>
            <a:chExt cx="4356103" cy="1015933"/>
          </a:xfrm>
        </p:grpSpPr>
        <p:sp>
          <p:nvSpPr>
            <p:cNvPr id="10" name="MH_Title"/>
            <p:cNvSpPr/>
            <p:nvPr>
              <p:custDataLst>
                <p:tags r:id="rId3"/>
              </p:custDataLst>
            </p:nvPr>
          </p:nvSpPr>
          <p:spPr>
            <a:xfrm>
              <a:off x="3917949" y="2096461"/>
              <a:ext cx="4356103" cy="1015933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0 w 2520280"/>
                <a:gd name="connsiteY7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0 h 1872208"/>
                <a:gd name="connsiteX5" fmla="*/ 2520280 w 2520280"/>
                <a:gd name="connsiteY5" fmla="*/ 0 h 1872208"/>
                <a:gd name="connsiteX6" fmla="*/ 0 w 2520280"/>
                <a:gd name="connsiteY6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2520280 w 2520280"/>
                <a:gd name="connsiteY4" fmla="*/ 0 h 1872208"/>
                <a:gd name="connsiteX5" fmla="*/ 0 w 2520280"/>
                <a:gd name="connsiteY5" fmla="*/ 0 h 187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4000" spc="600" dirty="0">
                  <a:solidFill>
                    <a:schemeClr val="tx1"/>
                  </a:solidFill>
                  <a:cs typeface="+mn-ea"/>
                  <a:sym typeface="+mn-lt"/>
                </a:rPr>
                <a:t> 整体方案</a:t>
              </a:r>
            </a:p>
          </p:txBody>
        </p:sp>
        <p:sp>
          <p:nvSpPr>
            <p:cNvPr id="8" name="MH_Others_1"/>
            <p:cNvSpPr/>
            <p:nvPr>
              <p:custDataLst>
                <p:tags r:id="rId4"/>
              </p:custDataLst>
            </p:nvPr>
          </p:nvSpPr>
          <p:spPr>
            <a:xfrm>
              <a:off x="3917949" y="2132082"/>
              <a:ext cx="944690" cy="944690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65340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箭头 1"/>
          <p:cNvSpPr/>
          <p:nvPr/>
        </p:nvSpPr>
        <p:spPr>
          <a:xfrm>
            <a:off x="297950" y="341200"/>
            <a:ext cx="729465" cy="41096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1528" y="254295"/>
            <a:ext cx="3626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600" dirty="0">
                <a:cs typeface="+mn-ea"/>
                <a:sym typeface="+mn-lt"/>
              </a:rPr>
              <a:t>系统架构</a:t>
            </a:r>
          </a:p>
        </p:txBody>
      </p:sp>
      <p:grpSp>
        <p:nvGrpSpPr>
          <p:cNvPr id="4" name="07cd400f-2506-4183-959e-e4ccdb946a58"/>
          <p:cNvGrpSpPr>
            <a:grpSpLocks noChangeAspect="1"/>
          </p:cNvGrpSpPr>
          <p:nvPr/>
        </p:nvGrpSpPr>
        <p:grpSpPr>
          <a:xfrm>
            <a:off x="430336" y="1854366"/>
            <a:ext cx="11364042" cy="5003634"/>
            <a:chOff x="430336" y="1854366"/>
            <a:chExt cx="11364042" cy="5003634"/>
          </a:xfrm>
        </p:grpSpPr>
        <p:grpSp>
          <p:nvGrpSpPr>
            <p:cNvPr id="5" name="Group 3"/>
            <p:cNvGrpSpPr/>
            <p:nvPr/>
          </p:nvGrpSpPr>
          <p:grpSpPr>
            <a:xfrm>
              <a:off x="7778793" y="4468069"/>
              <a:ext cx="2965617" cy="1438264"/>
              <a:chOff x="7778793" y="4468069"/>
              <a:chExt cx="2965617" cy="1438264"/>
            </a:xfrm>
          </p:grpSpPr>
          <p:sp>
            <p:nvSpPr>
              <p:cNvPr id="28" name="íślíḋè-Teardrop 33"/>
              <p:cNvSpPr/>
              <p:nvPr/>
            </p:nvSpPr>
            <p:spPr>
              <a:xfrm rot="17654065" flipH="1">
                <a:off x="9836820" y="4468069"/>
                <a:ext cx="907590" cy="907590"/>
              </a:xfrm>
              <a:prstGeom prst="teardrop">
                <a:avLst/>
              </a:prstGeom>
              <a:solidFill>
                <a:schemeClr val="accent4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cxnSp>
            <p:nvCxnSpPr>
              <p:cNvPr id="29" name="íślíḋè-Straight Connector 34"/>
              <p:cNvCxnSpPr/>
              <p:nvPr/>
            </p:nvCxnSpPr>
            <p:spPr>
              <a:xfrm rot="4234806" flipH="1">
                <a:off x="8814523" y="4422506"/>
                <a:ext cx="0" cy="2071459"/>
              </a:xfrm>
              <a:prstGeom prst="line">
                <a:avLst/>
              </a:prstGeom>
              <a:solidFill>
                <a:schemeClr val="accent4"/>
              </a:solidFill>
              <a:ln w="285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íślíḋè-Isosceles Triangle 35"/>
              <p:cNvSpPr/>
              <p:nvPr/>
            </p:nvSpPr>
            <p:spPr>
              <a:xfrm rot="4234806" flipH="1">
                <a:off x="7801507" y="5655266"/>
                <a:ext cx="280988" cy="221146"/>
              </a:xfrm>
              <a:prstGeom prst="triangle">
                <a:avLst/>
              </a:prstGeom>
              <a:solidFill>
                <a:schemeClr val="accent4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5657277" y="2780564"/>
              <a:ext cx="907590" cy="1795970"/>
              <a:chOff x="5657277" y="2780564"/>
              <a:chExt cx="907590" cy="1795970"/>
            </a:xfrm>
          </p:grpSpPr>
          <p:sp>
            <p:nvSpPr>
              <p:cNvPr id="25" name="íślíḋè-Teardrop 20"/>
              <p:cNvSpPr/>
              <p:nvPr/>
            </p:nvSpPr>
            <p:spPr>
              <a:xfrm rot="8180741">
                <a:off x="5657277" y="2780564"/>
                <a:ext cx="907590" cy="907590"/>
              </a:xfrm>
              <a:prstGeom prst="teardrop">
                <a:avLst/>
              </a:prstGeom>
              <a:solidFill>
                <a:schemeClr val="accent2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/>
              </a:p>
            </p:txBody>
          </p:sp>
          <p:cxnSp>
            <p:nvCxnSpPr>
              <p:cNvPr id="26" name="íślíḋè-Straight Connector 22"/>
              <p:cNvCxnSpPr/>
              <p:nvPr/>
            </p:nvCxnSpPr>
            <p:spPr>
              <a:xfrm>
                <a:off x="6096000" y="3830320"/>
                <a:ext cx="0" cy="746214"/>
              </a:xfrm>
              <a:prstGeom prst="line">
                <a:avLst/>
              </a:prstGeom>
              <a:solidFill>
                <a:schemeClr val="accent2"/>
              </a:solidFill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íślíḋè-Isosceles Triangle 25"/>
              <p:cNvSpPr/>
              <p:nvPr/>
            </p:nvSpPr>
            <p:spPr>
              <a:xfrm>
                <a:off x="5955506" y="4355388"/>
                <a:ext cx="280988" cy="221146"/>
              </a:xfrm>
              <a:prstGeom prst="triangle">
                <a:avLst/>
              </a:prstGeom>
              <a:solidFill>
                <a:schemeClr val="accent2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" name="Group 1"/>
            <p:cNvGrpSpPr/>
            <p:nvPr/>
          </p:nvGrpSpPr>
          <p:grpSpPr>
            <a:xfrm rot="20859091">
              <a:off x="1635696" y="4014131"/>
              <a:ext cx="2771367" cy="2028986"/>
              <a:chOff x="2013863" y="3383575"/>
              <a:chExt cx="2771367" cy="2028986"/>
            </a:xfrm>
          </p:grpSpPr>
          <p:sp>
            <p:nvSpPr>
              <p:cNvPr id="22" name="íślíḋè-Teardrop 29"/>
              <p:cNvSpPr/>
              <p:nvPr/>
            </p:nvSpPr>
            <p:spPr>
              <a:xfrm rot="4865446">
                <a:off x="2013863" y="3383575"/>
                <a:ext cx="907590" cy="907590"/>
              </a:xfrm>
              <a:prstGeom prst="teardrop">
                <a:avLst/>
              </a:prstGeom>
              <a:solidFill>
                <a:schemeClr val="accent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cxnSp>
            <p:nvCxnSpPr>
              <p:cNvPr id="23" name="íślíḋè-Straight Connector 30"/>
              <p:cNvCxnSpPr/>
              <p:nvPr/>
            </p:nvCxnSpPr>
            <p:spPr>
              <a:xfrm rot="18284705">
                <a:off x="3749501" y="3709066"/>
                <a:ext cx="0" cy="2071459"/>
              </a:xfrm>
              <a:prstGeom prst="line">
                <a:avLst/>
              </a:prstGeom>
              <a:solidFill>
                <a:schemeClr val="accent1"/>
              </a:solidFill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íślíḋè-Isosceles Triangle 31"/>
              <p:cNvSpPr/>
              <p:nvPr/>
            </p:nvSpPr>
            <p:spPr>
              <a:xfrm rot="18284705">
                <a:off x="4369204" y="5161494"/>
                <a:ext cx="280988" cy="221146"/>
              </a:xfrm>
              <a:prstGeom prst="triangle">
                <a:avLst/>
              </a:prstGeom>
              <a:solidFill>
                <a:schemeClr val="accent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ślíḋè-Freeform: Shape 17"/>
            <p:cNvSpPr/>
            <p:nvPr/>
          </p:nvSpPr>
          <p:spPr>
            <a:xfrm>
              <a:off x="4234542" y="4557484"/>
              <a:ext cx="3722916" cy="2300516"/>
            </a:xfrm>
            <a:custGeom>
              <a:avLst/>
              <a:gdLst>
                <a:gd name="connsiteX0" fmla="*/ 1861458 w 3722916"/>
                <a:gd name="connsiteY0" fmla="*/ 0 h 2300516"/>
                <a:gd name="connsiteX1" fmla="*/ 3722916 w 3722916"/>
                <a:gd name="connsiteY1" fmla="*/ 1861458 h 2300516"/>
                <a:gd name="connsiteX2" fmla="*/ 3685098 w 3722916"/>
                <a:gd name="connsiteY2" fmla="*/ 2236607 h 2300516"/>
                <a:gd name="connsiteX3" fmla="*/ 3668666 w 3722916"/>
                <a:gd name="connsiteY3" fmla="*/ 2300516 h 2300516"/>
                <a:gd name="connsiteX4" fmla="*/ 3344638 w 3722916"/>
                <a:gd name="connsiteY4" fmla="*/ 2300516 h 2300516"/>
                <a:gd name="connsiteX5" fmla="*/ 3377349 w 3722916"/>
                <a:gd name="connsiteY5" fmla="*/ 2173297 h 2300516"/>
                <a:gd name="connsiteX6" fmla="*/ 3408785 w 3722916"/>
                <a:gd name="connsiteY6" fmla="*/ 1861457 h 2300516"/>
                <a:gd name="connsiteX7" fmla="*/ 1861457 w 3722916"/>
                <a:gd name="connsiteY7" fmla="*/ 314130 h 2300516"/>
                <a:gd name="connsiteX8" fmla="*/ 314129 w 3722916"/>
                <a:gd name="connsiteY8" fmla="*/ 1861457 h 2300516"/>
                <a:gd name="connsiteX9" fmla="*/ 345565 w 3722916"/>
                <a:gd name="connsiteY9" fmla="*/ 2173297 h 2300516"/>
                <a:gd name="connsiteX10" fmla="*/ 378277 w 3722916"/>
                <a:gd name="connsiteY10" fmla="*/ 2300516 h 2300516"/>
                <a:gd name="connsiteX11" fmla="*/ 54251 w 3722916"/>
                <a:gd name="connsiteY11" fmla="*/ 2300516 h 2300516"/>
                <a:gd name="connsiteX12" fmla="*/ 37818 w 3722916"/>
                <a:gd name="connsiteY12" fmla="*/ 2236607 h 2300516"/>
                <a:gd name="connsiteX13" fmla="*/ 0 w 3722916"/>
                <a:gd name="connsiteY13" fmla="*/ 1861458 h 2300516"/>
                <a:gd name="connsiteX14" fmla="*/ 1861458 w 3722916"/>
                <a:gd name="connsiteY14" fmla="*/ 0 h 2300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2916" h="2300516">
                  <a:moveTo>
                    <a:pt x="1861458" y="0"/>
                  </a:moveTo>
                  <a:cubicBezTo>
                    <a:pt x="2889513" y="0"/>
                    <a:pt x="3722916" y="833403"/>
                    <a:pt x="3722916" y="1861458"/>
                  </a:cubicBezTo>
                  <a:cubicBezTo>
                    <a:pt x="3722916" y="1989965"/>
                    <a:pt x="3709894" y="2115430"/>
                    <a:pt x="3685098" y="2236607"/>
                  </a:cubicBezTo>
                  <a:lnTo>
                    <a:pt x="3668666" y="2300516"/>
                  </a:lnTo>
                  <a:lnTo>
                    <a:pt x="3344638" y="2300516"/>
                  </a:lnTo>
                  <a:lnTo>
                    <a:pt x="3377349" y="2173297"/>
                  </a:lnTo>
                  <a:cubicBezTo>
                    <a:pt x="3397961" y="2072570"/>
                    <a:pt x="3408785" y="1968277"/>
                    <a:pt x="3408785" y="1861457"/>
                  </a:cubicBezTo>
                  <a:cubicBezTo>
                    <a:pt x="3408785" y="1006892"/>
                    <a:pt x="2716023" y="314130"/>
                    <a:pt x="1861457" y="314130"/>
                  </a:cubicBezTo>
                  <a:cubicBezTo>
                    <a:pt x="1006891" y="314130"/>
                    <a:pt x="314129" y="1006892"/>
                    <a:pt x="314129" y="1861457"/>
                  </a:cubicBezTo>
                  <a:cubicBezTo>
                    <a:pt x="314129" y="1968277"/>
                    <a:pt x="324954" y="2072570"/>
                    <a:pt x="345565" y="2173297"/>
                  </a:cubicBezTo>
                  <a:lnTo>
                    <a:pt x="378277" y="2300516"/>
                  </a:lnTo>
                  <a:lnTo>
                    <a:pt x="54251" y="2300516"/>
                  </a:lnTo>
                  <a:lnTo>
                    <a:pt x="37818" y="2236607"/>
                  </a:lnTo>
                  <a:cubicBezTo>
                    <a:pt x="13022" y="2115430"/>
                    <a:pt x="0" y="1989965"/>
                    <a:pt x="0" y="1861458"/>
                  </a:cubicBezTo>
                  <a:cubicBezTo>
                    <a:pt x="0" y="833403"/>
                    <a:pt x="833403" y="0"/>
                    <a:pt x="1861458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Group 18"/>
            <p:cNvGrpSpPr/>
            <p:nvPr/>
          </p:nvGrpSpPr>
          <p:grpSpPr>
            <a:xfrm>
              <a:off x="5085513" y="1854366"/>
              <a:ext cx="2036046" cy="716732"/>
              <a:chOff x="5122026" y="1375548"/>
              <a:chExt cx="2036046" cy="716732"/>
            </a:xfrm>
          </p:grpSpPr>
          <p:sp>
            <p:nvSpPr>
              <p:cNvPr id="20" name="íślíḋè-TextBox 19"/>
              <p:cNvSpPr txBox="1"/>
              <p:nvPr/>
            </p:nvSpPr>
            <p:spPr>
              <a:xfrm>
                <a:off x="5122026" y="1375548"/>
                <a:ext cx="2020975" cy="716732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endParaRPr lang="zh-CN" altLang="en-US" sz="1400" dirty="0"/>
              </a:p>
            </p:txBody>
          </p:sp>
          <p:sp>
            <p:nvSpPr>
              <p:cNvPr id="21" name="íślíḋè-Rectangle 21"/>
              <p:cNvSpPr/>
              <p:nvPr/>
            </p:nvSpPr>
            <p:spPr>
              <a:xfrm>
                <a:off x="5137096" y="1398016"/>
                <a:ext cx="2020976" cy="372215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Autofit/>
              </a:bodyPr>
              <a:lstStyle/>
              <a:p>
                <a:pPr algn="r" defTabSz="914378">
                  <a:defRPr/>
                </a:pPr>
                <a:r>
                  <a:rPr lang="zh-CN" altLang="en-US" sz="2000" b="1" dirty="0">
                    <a:solidFill>
                      <a:schemeClr val="accent4"/>
                    </a:solidFill>
                  </a:rPr>
                  <a:t>控制：树莓派</a:t>
                </a:r>
                <a:r>
                  <a:rPr lang="en-US" altLang="zh-CN" sz="2000" b="1" dirty="0">
                    <a:solidFill>
                      <a:schemeClr val="accent4"/>
                    </a:solidFill>
                  </a:rPr>
                  <a:t>+stm32+</a:t>
                </a:r>
                <a:r>
                  <a:rPr lang="zh-CN" altLang="en-US" sz="2000" b="1" dirty="0">
                    <a:solidFill>
                      <a:schemeClr val="accent4"/>
                    </a:solidFill>
                  </a:rPr>
                  <a:t>摄像头</a:t>
                </a:r>
                <a:endParaRPr lang="en-US" altLang="zh-CN" sz="2000" b="1" dirty="0"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10" name="Group 23"/>
            <p:cNvGrpSpPr/>
            <p:nvPr/>
          </p:nvGrpSpPr>
          <p:grpSpPr>
            <a:xfrm>
              <a:off x="7296576" y="3624107"/>
              <a:ext cx="4497802" cy="961330"/>
              <a:chOff x="609599" y="3098524"/>
              <a:chExt cx="4497802" cy="961330"/>
            </a:xfrm>
          </p:grpSpPr>
          <p:sp>
            <p:nvSpPr>
              <p:cNvPr id="18" name="íślíḋè-TextBox 24"/>
              <p:cNvSpPr txBox="1"/>
              <p:nvPr/>
            </p:nvSpPr>
            <p:spPr>
              <a:xfrm>
                <a:off x="609599" y="3385544"/>
                <a:ext cx="2407615" cy="674310"/>
              </a:xfrm>
              <a:prstGeom prst="rect">
                <a:avLst/>
              </a:prstGeom>
              <a:noFill/>
            </p:spPr>
            <p:txBody>
              <a:bodyPr wrap="square" lIns="72000" tIns="0" rIns="72000" bIns="0" anchor="ctr" anchorCtr="0">
                <a:normAutofit/>
              </a:bodyPr>
              <a:lstStyle/>
              <a:p>
                <a:pPr algn="r" defTabSz="914378">
                  <a:lnSpc>
                    <a:spcPct val="120000"/>
                  </a:lnSpc>
                  <a:defRPr/>
                </a:pPr>
                <a:endParaRPr lang="zh-CN" altLang="en-US" sz="1400" dirty="0"/>
              </a:p>
            </p:txBody>
          </p:sp>
          <p:sp>
            <p:nvSpPr>
              <p:cNvPr id="19" name="íślíḋè-Rectangle 26"/>
              <p:cNvSpPr/>
              <p:nvPr/>
            </p:nvSpPr>
            <p:spPr>
              <a:xfrm>
                <a:off x="1771227" y="3098524"/>
                <a:ext cx="3336174" cy="281636"/>
              </a:xfrm>
              <a:prstGeom prst="rect">
                <a:avLst/>
              </a:prstGeom>
            </p:spPr>
            <p:txBody>
              <a:bodyPr wrap="none" lIns="72000" tIns="0" rIns="72000" bIns="0">
                <a:noAutofit/>
              </a:bodyPr>
              <a:lstStyle/>
              <a:p>
                <a:pPr lvl="0" algn="r" defTabSz="914378">
                  <a:defRPr/>
                </a:pPr>
                <a:r>
                  <a:rPr lang="zh-CN" altLang="en-US" sz="2000" b="1" dirty="0">
                    <a:solidFill>
                      <a:schemeClr val="accent4"/>
                    </a:solidFill>
                  </a:rPr>
                  <a:t>机械结构：</a:t>
                </a:r>
                <a:r>
                  <a:rPr lang="en-US" altLang="zh-CN" sz="2000" b="1" dirty="0">
                    <a:solidFill>
                      <a:schemeClr val="accent4"/>
                    </a:solidFill>
                  </a:rPr>
                  <a:t>2</a:t>
                </a:r>
                <a:r>
                  <a:rPr lang="zh-CN" altLang="en-US" sz="2000" b="1" dirty="0">
                    <a:solidFill>
                      <a:schemeClr val="accent4"/>
                    </a:solidFill>
                  </a:rPr>
                  <a:t>自由度连杆机构</a:t>
                </a:r>
                <a:endParaRPr lang="en-US" altLang="zh-CN" sz="2000" b="1" dirty="0">
                  <a:solidFill>
                    <a:schemeClr val="accent4"/>
                  </a:solidFill>
                </a:endParaRPr>
              </a:p>
              <a:p>
                <a:pPr lvl="0" algn="r" defTabSz="914378">
                  <a:defRPr/>
                </a:pPr>
                <a:endParaRPr lang="zh-CN" altLang="en-US" sz="2000" b="1" dirty="0"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11" name="Group 36"/>
            <p:cNvGrpSpPr/>
            <p:nvPr/>
          </p:nvGrpSpPr>
          <p:grpSpPr>
            <a:xfrm>
              <a:off x="430336" y="3635028"/>
              <a:ext cx="4605582" cy="945025"/>
              <a:chOff x="6881568" y="3114829"/>
              <a:chExt cx="4605582" cy="945025"/>
            </a:xfrm>
          </p:grpSpPr>
          <p:sp>
            <p:nvSpPr>
              <p:cNvPr id="16" name="íślíḋè-TextBox 37"/>
              <p:cNvSpPr txBox="1"/>
              <p:nvPr/>
            </p:nvSpPr>
            <p:spPr>
              <a:xfrm>
                <a:off x="9029821" y="3385544"/>
                <a:ext cx="2457329" cy="674310"/>
              </a:xfrm>
              <a:prstGeom prst="rect">
                <a:avLst/>
              </a:prstGeom>
              <a:noFill/>
            </p:spPr>
            <p:txBody>
              <a:bodyPr wrap="square" lIns="72000" tIns="0" rIns="72000" bIns="0" anchor="ctr" anchorCtr="0">
                <a:normAutofit/>
              </a:bodyPr>
              <a:lstStyle/>
              <a:p>
                <a:pPr defTabSz="914378">
                  <a:lnSpc>
                    <a:spcPct val="120000"/>
                  </a:lnSpc>
                  <a:defRPr/>
                </a:pPr>
                <a:endParaRPr lang="zh-CN" altLang="en-US" sz="1400" dirty="0"/>
              </a:p>
            </p:txBody>
          </p:sp>
          <p:sp>
            <p:nvSpPr>
              <p:cNvPr id="17" name="íślíḋè-Rectangle 38"/>
              <p:cNvSpPr/>
              <p:nvPr/>
            </p:nvSpPr>
            <p:spPr>
              <a:xfrm>
                <a:off x="6881568" y="3114829"/>
                <a:ext cx="2457329" cy="281636"/>
              </a:xfrm>
              <a:prstGeom prst="rect">
                <a:avLst/>
              </a:prstGeom>
            </p:spPr>
            <p:txBody>
              <a:bodyPr wrap="none" lIns="72000" tIns="0" rIns="72000" bIns="0">
                <a:noAutofit/>
              </a:bodyPr>
              <a:lstStyle/>
              <a:p>
                <a:pPr lvl="0" defTabSz="914378">
                  <a:defRPr/>
                </a:pPr>
                <a:r>
                  <a:rPr lang="zh-CN" altLang="en-US" sz="2000" b="1" dirty="0">
                    <a:solidFill>
                      <a:schemeClr val="accent4"/>
                    </a:solidFill>
                  </a:rPr>
                  <a:t>电气：开关电源</a:t>
                </a:r>
                <a:r>
                  <a:rPr lang="en-US" altLang="zh-CN" sz="2000" b="1" dirty="0">
                    <a:solidFill>
                      <a:schemeClr val="accent4"/>
                    </a:solidFill>
                  </a:rPr>
                  <a:t>+</a:t>
                </a:r>
                <a:r>
                  <a:rPr lang="zh-CN" altLang="en-US" sz="2000" b="1" dirty="0">
                    <a:solidFill>
                      <a:schemeClr val="accent4"/>
                    </a:solidFill>
                  </a:rPr>
                  <a:t>舵机</a:t>
                </a:r>
              </a:p>
            </p:txBody>
          </p:sp>
        </p:grpSp>
        <p:sp>
          <p:nvSpPr>
            <p:cNvPr id="12" name="íślíḋè-Freeform: Shape 27"/>
            <p:cNvSpPr>
              <a:spLocks/>
            </p:cNvSpPr>
            <p:nvPr/>
          </p:nvSpPr>
          <p:spPr bwMode="auto">
            <a:xfrm>
              <a:off x="1813474" y="4396408"/>
              <a:ext cx="406390" cy="541853"/>
            </a:xfrm>
            <a:custGeom>
              <a:avLst/>
              <a:gdLst>
                <a:gd name="connsiteX0" fmla="*/ 98425 w 252413"/>
                <a:gd name="connsiteY0" fmla="*/ 301625 h 336550"/>
                <a:gd name="connsiteX1" fmla="*/ 98425 w 252413"/>
                <a:gd name="connsiteY1" fmla="*/ 311150 h 336550"/>
                <a:gd name="connsiteX2" fmla="*/ 153988 w 252413"/>
                <a:gd name="connsiteY2" fmla="*/ 311150 h 336550"/>
                <a:gd name="connsiteX3" fmla="*/ 153988 w 252413"/>
                <a:gd name="connsiteY3" fmla="*/ 301625 h 336550"/>
                <a:gd name="connsiteX4" fmla="*/ 36512 w 252413"/>
                <a:gd name="connsiteY4" fmla="*/ 104775 h 336550"/>
                <a:gd name="connsiteX5" fmla="*/ 53660 w 252413"/>
                <a:gd name="connsiteY5" fmla="*/ 121895 h 336550"/>
                <a:gd name="connsiteX6" fmla="*/ 53660 w 252413"/>
                <a:gd name="connsiteY6" fmla="*/ 277289 h 336550"/>
                <a:gd name="connsiteX7" fmla="*/ 198753 w 252413"/>
                <a:gd name="connsiteY7" fmla="*/ 277289 h 336550"/>
                <a:gd name="connsiteX8" fmla="*/ 198753 w 252413"/>
                <a:gd name="connsiteY8" fmla="*/ 266754 h 336550"/>
                <a:gd name="connsiteX9" fmla="*/ 215900 w 252413"/>
                <a:gd name="connsiteY9" fmla="*/ 283874 h 336550"/>
                <a:gd name="connsiteX10" fmla="*/ 215900 w 252413"/>
                <a:gd name="connsiteY10" fmla="*/ 314163 h 336550"/>
                <a:gd name="connsiteX11" fmla="*/ 192158 w 252413"/>
                <a:gd name="connsiteY11" fmla="*/ 336550 h 336550"/>
                <a:gd name="connsiteX12" fmla="*/ 60255 w 252413"/>
                <a:gd name="connsiteY12" fmla="*/ 336550 h 336550"/>
                <a:gd name="connsiteX13" fmla="*/ 36512 w 252413"/>
                <a:gd name="connsiteY13" fmla="*/ 314163 h 336550"/>
                <a:gd name="connsiteX14" fmla="*/ 36512 w 252413"/>
                <a:gd name="connsiteY14" fmla="*/ 104775 h 336550"/>
                <a:gd name="connsiteX15" fmla="*/ 14288 w 252413"/>
                <a:gd name="connsiteY15" fmla="*/ 41275 h 336550"/>
                <a:gd name="connsiteX16" fmla="*/ 36513 w 252413"/>
                <a:gd name="connsiteY16" fmla="*/ 63500 h 336550"/>
                <a:gd name="connsiteX17" fmla="*/ 53975 w 252413"/>
                <a:gd name="connsiteY17" fmla="*/ 80963 h 336550"/>
                <a:gd name="connsiteX18" fmla="*/ 198438 w 252413"/>
                <a:gd name="connsiteY18" fmla="*/ 225425 h 336550"/>
                <a:gd name="connsiteX19" fmla="*/ 215901 w 252413"/>
                <a:gd name="connsiteY19" fmla="*/ 241300 h 336550"/>
                <a:gd name="connsiteX20" fmla="*/ 252413 w 252413"/>
                <a:gd name="connsiteY20" fmla="*/ 279400 h 336550"/>
                <a:gd name="connsiteX21" fmla="*/ 238126 w 252413"/>
                <a:gd name="connsiteY21" fmla="*/ 295275 h 336550"/>
                <a:gd name="connsiteX22" fmla="*/ 215901 w 252413"/>
                <a:gd name="connsiteY22" fmla="*/ 271463 h 336550"/>
                <a:gd name="connsiteX23" fmla="*/ 198438 w 252413"/>
                <a:gd name="connsiteY23" fmla="*/ 255588 h 336550"/>
                <a:gd name="connsiteX24" fmla="*/ 0 w 252413"/>
                <a:gd name="connsiteY24" fmla="*/ 57150 h 336550"/>
                <a:gd name="connsiteX25" fmla="*/ 96837 w 252413"/>
                <a:gd name="connsiteY25" fmla="*/ 17463 h 336550"/>
                <a:gd name="connsiteX26" fmla="*/ 96837 w 252413"/>
                <a:gd name="connsiteY26" fmla="*/ 23813 h 336550"/>
                <a:gd name="connsiteX27" fmla="*/ 157162 w 252413"/>
                <a:gd name="connsiteY27" fmla="*/ 23813 h 336550"/>
                <a:gd name="connsiteX28" fmla="*/ 157162 w 252413"/>
                <a:gd name="connsiteY28" fmla="*/ 17463 h 336550"/>
                <a:gd name="connsiteX29" fmla="*/ 177624 w 252413"/>
                <a:gd name="connsiteY29" fmla="*/ 14288 h 336550"/>
                <a:gd name="connsiteX30" fmla="*/ 171450 w 252413"/>
                <a:gd name="connsiteY30" fmla="*/ 19227 h 336550"/>
                <a:gd name="connsiteX31" fmla="*/ 176389 w 252413"/>
                <a:gd name="connsiteY31" fmla="*/ 25401 h 336550"/>
                <a:gd name="connsiteX32" fmla="*/ 177624 w 252413"/>
                <a:gd name="connsiteY32" fmla="*/ 25401 h 336550"/>
                <a:gd name="connsiteX33" fmla="*/ 182563 w 252413"/>
                <a:gd name="connsiteY33" fmla="*/ 19227 h 336550"/>
                <a:gd name="connsiteX34" fmla="*/ 177624 w 252413"/>
                <a:gd name="connsiteY34" fmla="*/ 14288 h 336550"/>
                <a:gd name="connsiteX35" fmla="*/ 60255 w 252413"/>
                <a:gd name="connsiteY35" fmla="*/ 0 h 336550"/>
                <a:gd name="connsiteX36" fmla="*/ 192158 w 252413"/>
                <a:gd name="connsiteY36" fmla="*/ 0 h 336550"/>
                <a:gd name="connsiteX37" fmla="*/ 215900 w 252413"/>
                <a:gd name="connsiteY37" fmla="*/ 22387 h 336550"/>
                <a:gd name="connsiteX38" fmla="*/ 215900 w 252413"/>
                <a:gd name="connsiteY38" fmla="*/ 231775 h 336550"/>
                <a:gd name="connsiteX39" fmla="*/ 198753 w 252413"/>
                <a:gd name="connsiteY39" fmla="*/ 214655 h 336550"/>
                <a:gd name="connsiteX40" fmla="*/ 198753 w 252413"/>
                <a:gd name="connsiteY40" fmla="*/ 38190 h 336550"/>
                <a:gd name="connsiteX41" fmla="*/ 53660 w 252413"/>
                <a:gd name="connsiteY41" fmla="*/ 38190 h 336550"/>
                <a:gd name="connsiteX42" fmla="*/ 53660 w 252413"/>
                <a:gd name="connsiteY42" fmla="*/ 69796 h 336550"/>
                <a:gd name="connsiteX43" fmla="*/ 36512 w 252413"/>
                <a:gd name="connsiteY43" fmla="*/ 52676 h 336550"/>
                <a:gd name="connsiteX44" fmla="*/ 36512 w 252413"/>
                <a:gd name="connsiteY44" fmla="*/ 22387 h 336550"/>
                <a:gd name="connsiteX45" fmla="*/ 60255 w 252413"/>
                <a:gd name="connsiteY45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2413" h="336550">
                  <a:moveTo>
                    <a:pt x="98425" y="301625"/>
                  </a:moveTo>
                  <a:lnTo>
                    <a:pt x="98425" y="311150"/>
                  </a:lnTo>
                  <a:lnTo>
                    <a:pt x="153988" y="311150"/>
                  </a:lnTo>
                  <a:lnTo>
                    <a:pt x="153988" y="301625"/>
                  </a:lnTo>
                  <a:close/>
                  <a:moveTo>
                    <a:pt x="36512" y="104775"/>
                  </a:moveTo>
                  <a:cubicBezTo>
                    <a:pt x="36512" y="104775"/>
                    <a:pt x="36512" y="104775"/>
                    <a:pt x="53660" y="121895"/>
                  </a:cubicBezTo>
                  <a:cubicBezTo>
                    <a:pt x="53660" y="121895"/>
                    <a:pt x="53660" y="121895"/>
                    <a:pt x="53660" y="277289"/>
                  </a:cubicBezTo>
                  <a:cubicBezTo>
                    <a:pt x="53660" y="277289"/>
                    <a:pt x="53660" y="277289"/>
                    <a:pt x="198753" y="277289"/>
                  </a:cubicBezTo>
                  <a:cubicBezTo>
                    <a:pt x="198753" y="277289"/>
                    <a:pt x="198753" y="277289"/>
                    <a:pt x="198753" y="266754"/>
                  </a:cubicBezTo>
                  <a:cubicBezTo>
                    <a:pt x="198753" y="266754"/>
                    <a:pt x="198753" y="266754"/>
                    <a:pt x="215900" y="283874"/>
                  </a:cubicBezTo>
                  <a:cubicBezTo>
                    <a:pt x="215900" y="283874"/>
                    <a:pt x="215900" y="283874"/>
                    <a:pt x="215900" y="314163"/>
                  </a:cubicBezTo>
                  <a:cubicBezTo>
                    <a:pt x="215900" y="326015"/>
                    <a:pt x="205348" y="336550"/>
                    <a:pt x="192158" y="336550"/>
                  </a:cubicBezTo>
                  <a:cubicBezTo>
                    <a:pt x="192158" y="336550"/>
                    <a:pt x="192158" y="336550"/>
                    <a:pt x="60255" y="336550"/>
                  </a:cubicBezTo>
                  <a:cubicBezTo>
                    <a:pt x="47064" y="336550"/>
                    <a:pt x="36512" y="326015"/>
                    <a:pt x="36512" y="314163"/>
                  </a:cubicBezTo>
                  <a:cubicBezTo>
                    <a:pt x="36512" y="314163"/>
                    <a:pt x="36512" y="314163"/>
                    <a:pt x="36512" y="104775"/>
                  </a:cubicBezTo>
                  <a:close/>
                  <a:moveTo>
                    <a:pt x="14288" y="41275"/>
                  </a:moveTo>
                  <a:lnTo>
                    <a:pt x="36513" y="63500"/>
                  </a:lnTo>
                  <a:lnTo>
                    <a:pt x="53975" y="80963"/>
                  </a:lnTo>
                  <a:lnTo>
                    <a:pt x="198438" y="225425"/>
                  </a:lnTo>
                  <a:lnTo>
                    <a:pt x="215901" y="241300"/>
                  </a:lnTo>
                  <a:lnTo>
                    <a:pt x="252413" y="279400"/>
                  </a:lnTo>
                  <a:lnTo>
                    <a:pt x="238126" y="295275"/>
                  </a:lnTo>
                  <a:lnTo>
                    <a:pt x="215901" y="271463"/>
                  </a:lnTo>
                  <a:lnTo>
                    <a:pt x="198438" y="255588"/>
                  </a:lnTo>
                  <a:lnTo>
                    <a:pt x="0" y="57150"/>
                  </a:lnTo>
                  <a:close/>
                  <a:moveTo>
                    <a:pt x="96837" y="17463"/>
                  </a:moveTo>
                  <a:lnTo>
                    <a:pt x="96837" y="23813"/>
                  </a:lnTo>
                  <a:lnTo>
                    <a:pt x="157162" y="23813"/>
                  </a:lnTo>
                  <a:lnTo>
                    <a:pt x="157162" y="17463"/>
                  </a:lnTo>
                  <a:close/>
                  <a:moveTo>
                    <a:pt x="177624" y="14288"/>
                  </a:moveTo>
                  <a:cubicBezTo>
                    <a:pt x="173920" y="14288"/>
                    <a:pt x="171450" y="16757"/>
                    <a:pt x="171450" y="19227"/>
                  </a:cubicBezTo>
                  <a:cubicBezTo>
                    <a:pt x="171450" y="22931"/>
                    <a:pt x="173920" y="24166"/>
                    <a:pt x="176389" y="25401"/>
                  </a:cubicBezTo>
                  <a:cubicBezTo>
                    <a:pt x="176389" y="25401"/>
                    <a:pt x="177624" y="25401"/>
                    <a:pt x="177624" y="25401"/>
                  </a:cubicBezTo>
                  <a:cubicBezTo>
                    <a:pt x="180094" y="24166"/>
                    <a:pt x="182563" y="22931"/>
                    <a:pt x="182563" y="19227"/>
                  </a:cubicBezTo>
                  <a:cubicBezTo>
                    <a:pt x="182563" y="16757"/>
                    <a:pt x="180094" y="14288"/>
                    <a:pt x="177624" y="14288"/>
                  </a:cubicBezTo>
                  <a:close/>
                  <a:moveTo>
                    <a:pt x="60255" y="0"/>
                  </a:moveTo>
                  <a:cubicBezTo>
                    <a:pt x="60255" y="0"/>
                    <a:pt x="60255" y="0"/>
                    <a:pt x="192158" y="0"/>
                  </a:cubicBezTo>
                  <a:cubicBezTo>
                    <a:pt x="205348" y="0"/>
                    <a:pt x="215900" y="10535"/>
                    <a:pt x="215900" y="22387"/>
                  </a:cubicBezTo>
                  <a:cubicBezTo>
                    <a:pt x="215900" y="22387"/>
                    <a:pt x="215900" y="22387"/>
                    <a:pt x="215900" y="231775"/>
                  </a:cubicBezTo>
                  <a:cubicBezTo>
                    <a:pt x="215900" y="231775"/>
                    <a:pt x="215900" y="231775"/>
                    <a:pt x="198753" y="214655"/>
                  </a:cubicBezTo>
                  <a:cubicBezTo>
                    <a:pt x="198753" y="214655"/>
                    <a:pt x="198753" y="214655"/>
                    <a:pt x="198753" y="38190"/>
                  </a:cubicBezTo>
                  <a:cubicBezTo>
                    <a:pt x="198753" y="38190"/>
                    <a:pt x="198753" y="38190"/>
                    <a:pt x="53660" y="38190"/>
                  </a:cubicBezTo>
                  <a:lnTo>
                    <a:pt x="53660" y="69796"/>
                  </a:lnTo>
                  <a:cubicBezTo>
                    <a:pt x="53660" y="69796"/>
                    <a:pt x="53660" y="69796"/>
                    <a:pt x="36512" y="52676"/>
                  </a:cubicBezTo>
                  <a:cubicBezTo>
                    <a:pt x="36512" y="52676"/>
                    <a:pt x="36512" y="52676"/>
                    <a:pt x="36512" y="22387"/>
                  </a:cubicBezTo>
                  <a:cubicBezTo>
                    <a:pt x="36512" y="10535"/>
                    <a:pt x="47064" y="0"/>
                    <a:pt x="6025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ślíḋè-Freeform: Shape 28"/>
            <p:cNvSpPr>
              <a:spLocks noChangeAspect="1"/>
            </p:cNvSpPr>
            <p:nvPr/>
          </p:nvSpPr>
          <p:spPr bwMode="auto">
            <a:xfrm>
              <a:off x="5854239" y="2970243"/>
              <a:ext cx="513665" cy="513665"/>
            </a:xfrm>
            <a:custGeom>
              <a:avLst/>
              <a:gdLst>
                <a:gd name="connsiteX0" fmla="*/ 71839 w 334963"/>
                <a:gd name="connsiteY0" fmla="*/ 306388 h 334963"/>
                <a:gd name="connsiteX1" fmla="*/ 263123 w 334963"/>
                <a:gd name="connsiteY1" fmla="*/ 306388 h 334963"/>
                <a:gd name="connsiteX2" fmla="*/ 276225 w 334963"/>
                <a:gd name="connsiteY2" fmla="*/ 321356 h 334963"/>
                <a:gd name="connsiteX3" fmla="*/ 263123 w 334963"/>
                <a:gd name="connsiteY3" fmla="*/ 334963 h 334963"/>
                <a:gd name="connsiteX4" fmla="*/ 71839 w 334963"/>
                <a:gd name="connsiteY4" fmla="*/ 334963 h 334963"/>
                <a:gd name="connsiteX5" fmla="*/ 58737 w 334963"/>
                <a:gd name="connsiteY5" fmla="*/ 321356 h 334963"/>
                <a:gd name="connsiteX6" fmla="*/ 71839 w 334963"/>
                <a:gd name="connsiteY6" fmla="*/ 306388 h 334963"/>
                <a:gd name="connsiteX7" fmla="*/ 85725 w 334963"/>
                <a:gd name="connsiteY7" fmla="*/ 153988 h 334963"/>
                <a:gd name="connsiteX8" fmla="*/ 85725 w 334963"/>
                <a:gd name="connsiteY8" fmla="*/ 252413 h 334963"/>
                <a:gd name="connsiteX9" fmla="*/ 249238 w 334963"/>
                <a:gd name="connsiteY9" fmla="*/ 252413 h 334963"/>
                <a:gd name="connsiteX10" fmla="*/ 249238 w 334963"/>
                <a:gd name="connsiteY10" fmla="*/ 153988 h 334963"/>
                <a:gd name="connsiteX11" fmla="*/ 166687 w 334963"/>
                <a:gd name="connsiteY11" fmla="*/ 28575 h 334963"/>
                <a:gd name="connsiteX12" fmla="*/ 77068 w 334963"/>
                <a:gd name="connsiteY12" fmla="*/ 90238 h 334963"/>
                <a:gd name="connsiteX13" fmla="*/ 66525 w 334963"/>
                <a:gd name="connsiteY13" fmla="*/ 100734 h 334963"/>
                <a:gd name="connsiteX14" fmla="*/ 26987 w 334963"/>
                <a:gd name="connsiteY14" fmla="*/ 145341 h 334963"/>
                <a:gd name="connsiteX15" fmla="*/ 57299 w 334963"/>
                <a:gd name="connsiteY15" fmla="*/ 187325 h 334963"/>
                <a:gd name="connsiteX16" fmla="*/ 57299 w 334963"/>
                <a:gd name="connsiteY16" fmla="*/ 140093 h 334963"/>
                <a:gd name="connsiteX17" fmla="*/ 70479 w 334963"/>
                <a:gd name="connsiteY17" fmla="*/ 125662 h 334963"/>
                <a:gd name="connsiteX18" fmla="*/ 262896 w 334963"/>
                <a:gd name="connsiteY18" fmla="*/ 125662 h 334963"/>
                <a:gd name="connsiteX19" fmla="*/ 276075 w 334963"/>
                <a:gd name="connsiteY19" fmla="*/ 140093 h 334963"/>
                <a:gd name="connsiteX20" fmla="*/ 276075 w 334963"/>
                <a:gd name="connsiteY20" fmla="*/ 187325 h 334963"/>
                <a:gd name="connsiteX21" fmla="*/ 306387 w 334963"/>
                <a:gd name="connsiteY21" fmla="*/ 145341 h 334963"/>
                <a:gd name="connsiteX22" fmla="*/ 266849 w 334963"/>
                <a:gd name="connsiteY22" fmla="*/ 100734 h 334963"/>
                <a:gd name="connsiteX23" fmla="*/ 256306 w 334963"/>
                <a:gd name="connsiteY23" fmla="*/ 90238 h 334963"/>
                <a:gd name="connsiteX24" fmla="*/ 166687 w 334963"/>
                <a:gd name="connsiteY24" fmla="*/ 28575 h 334963"/>
                <a:gd name="connsiteX25" fmla="*/ 167482 w 334963"/>
                <a:gd name="connsiteY25" fmla="*/ 0 h 334963"/>
                <a:gd name="connsiteX26" fmla="*/ 280894 w 334963"/>
                <a:gd name="connsiteY26" fmla="*/ 75122 h 334963"/>
                <a:gd name="connsiteX27" fmla="*/ 334963 w 334963"/>
                <a:gd name="connsiteY27" fmla="*/ 144972 h 334963"/>
                <a:gd name="connsiteX28" fmla="*/ 276938 w 334963"/>
                <a:gd name="connsiteY28" fmla="*/ 216139 h 334963"/>
                <a:gd name="connsiteX29" fmla="*/ 276938 w 334963"/>
                <a:gd name="connsiteY29" fmla="*/ 266221 h 334963"/>
                <a:gd name="connsiteX30" fmla="*/ 263750 w 334963"/>
                <a:gd name="connsiteY30" fmla="*/ 279400 h 334963"/>
                <a:gd name="connsiteX31" fmla="*/ 71213 w 334963"/>
                <a:gd name="connsiteY31" fmla="*/ 279400 h 334963"/>
                <a:gd name="connsiteX32" fmla="*/ 58025 w 334963"/>
                <a:gd name="connsiteY32" fmla="*/ 266221 h 334963"/>
                <a:gd name="connsiteX33" fmla="*/ 58025 w 334963"/>
                <a:gd name="connsiteY33" fmla="*/ 216139 h 334963"/>
                <a:gd name="connsiteX34" fmla="*/ 0 w 334963"/>
                <a:gd name="connsiteY34" fmla="*/ 144972 h 334963"/>
                <a:gd name="connsiteX35" fmla="*/ 54069 w 334963"/>
                <a:gd name="connsiteY35" fmla="*/ 75122 h 334963"/>
                <a:gd name="connsiteX36" fmla="*/ 167482 w 334963"/>
                <a:gd name="connsiteY36" fmla="*/ 0 h 33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34963" h="334963">
                  <a:moveTo>
                    <a:pt x="71839" y="306388"/>
                  </a:moveTo>
                  <a:cubicBezTo>
                    <a:pt x="71839" y="306388"/>
                    <a:pt x="71839" y="306388"/>
                    <a:pt x="263123" y="306388"/>
                  </a:cubicBezTo>
                  <a:cubicBezTo>
                    <a:pt x="270984" y="306388"/>
                    <a:pt x="276225" y="313192"/>
                    <a:pt x="276225" y="321356"/>
                  </a:cubicBezTo>
                  <a:cubicBezTo>
                    <a:pt x="276225" y="329520"/>
                    <a:pt x="270984" y="334963"/>
                    <a:pt x="263123" y="334963"/>
                  </a:cubicBezTo>
                  <a:cubicBezTo>
                    <a:pt x="263123" y="334963"/>
                    <a:pt x="263123" y="334963"/>
                    <a:pt x="71839" y="334963"/>
                  </a:cubicBezTo>
                  <a:cubicBezTo>
                    <a:pt x="63978" y="334963"/>
                    <a:pt x="58737" y="329520"/>
                    <a:pt x="58737" y="321356"/>
                  </a:cubicBezTo>
                  <a:cubicBezTo>
                    <a:pt x="58737" y="313192"/>
                    <a:pt x="63978" y="306388"/>
                    <a:pt x="71839" y="306388"/>
                  </a:cubicBezTo>
                  <a:close/>
                  <a:moveTo>
                    <a:pt x="85725" y="153988"/>
                  </a:moveTo>
                  <a:lnTo>
                    <a:pt x="85725" y="252413"/>
                  </a:lnTo>
                  <a:lnTo>
                    <a:pt x="249238" y="252413"/>
                  </a:lnTo>
                  <a:lnTo>
                    <a:pt x="249238" y="153988"/>
                  </a:lnTo>
                  <a:close/>
                  <a:moveTo>
                    <a:pt x="166687" y="28575"/>
                  </a:moveTo>
                  <a:cubicBezTo>
                    <a:pt x="124513" y="28575"/>
                    <a:pt x="86294" y="54815"/>
                    <a:pt x="77068" y="90238"/>
                  </a:cubicBezTo>
                  <a:cubicBezTo>
                    <a:pt x="75750" y="95486"/>
                    <a:pt x="71796" y="99422"/>
                    <a:pt x="66525" y="100734"/>
                  </a:cubicBezTo>
                  <a:cubicBezTo>
                    <a:pt x="42802" y="105982"/>
                    <a:pt x="26987" y="124350"/>
                    <a:pt x="26987" y="145341"/>
                  </a:cubicBezTo>
                  <a:cubicBezTo>
                    <a:pt x="26987" y="163709"/>
                    <a:pt x="38848" y="179453"/>
                    <a:pt x="57299" y="187325"/>
                  </a:cubicBezTo>
                  <a:cubicBezTo>
                    <a:pt x="57299" y="187325"/>
                    <a:pt x="57299" y="187325"/>
                    <a:pt x="57299" y="140093"/>
                  </a:cubicBezTo>
                  <a:cubicBezTo>
                    <a:pt x="57299" y="132222"/>
                    <a:pt x="62571" y="125662"/>
                    <a:pt x="70479" y="125662"/>
                  </a:cubicBezTo>
                  <a:cubicBezTo>
                    <a:pt x="70479" y="125662"/>
                    <a:pt x="70479" y="125662"/>
                    <a:pt x="262896" y="125662"/>
                  </a:cubicBezTo>
                  <a:cubicBezTo>
                    <a:pt x="270803" y="125662"/>
                    <a:pt x="276075" y="132222"/>
                    <a:pt x="276075" y="140093"/>
                  </a:cubicBezTo>
                  <a:cubicBezTo>
                    <a:pt x="276075" y="140093"/>
                    <a:pt x="276075" y="140093"/>
                    <a:pt x="276075" y="187325"/>
                  </a:cubicBezTo>
                  <a:cubicBezTo>
                    <a:pt x="294526" y="179453"/>
                    <a:pt x="306387" y="163709"/>
                    <a:pt x="306387" y="145341"/>
                  </a:cubicBezTo>
                  <a:cubicBezTo>
                    <a:pt x="306387" y="124350"/>
                    <a:pt x="290572" y="105982"/>
                    <a:pt x="266849" y="100734"/>
                  </a:cubicBezTo>
                  <a:cubicBezTo>
                    <a:pt x="261578" y="99422"/>
                    <a:pt x="257624" y="95486"/>
                    <a:pt x="256306" y="90238"/>
                  </a:cubicBezTo>
                  <a:cubicBezTo>
                    <a:pt x="247080" y="54815"/>
                    <a:pt x="208861" y="28575"/>
                    <a:pt x="166687" y="28575"/>
                  </a:cubicBezTo>
                  <a:close/>
                  <a:moveTo>
                    <a:pt x="167482" y="0"/>
                  </a:moveTo>
                  <a:cubicBezTo>
                    <a:pt x="220232" y="0"/>
                    <a:pt x="266388" y="30312"/>
                    <a:pt x="280894" y="75122"/>
                  </a:cubicBezTo>
                  <a:cubicBezTo>
                    <a:pt x="313863" y="85665"/>
                    <a:pt x="334963" y="113341"/>
                    <a:pt x="334963" y="144972"/>
                  </a:cubicBezTo>
                  <a:cubicBezTo>
                    <a:pt x="334963" y="177920"/>
                    <a:pt x="311225" y="206914"/>
                    <a:pt x="276938" y="216139"/>
                  </a:cubicBezTo>
                  <a:cubicBezTo>
                    <a:pt x="276938" y="216139"/>
                    <a:pt x="276938" y="216139"/>
                    <a:pt x="276938" y="266221"/>
                  </a:cubicBezTo>
                  <a:cubicBezTo>
                    <a:pt x="276938" y="274128"/>
                    <a:pt x="271663" y="279400"/>
                    <a:pt x="263750" y="279400"/>
                  </a:cubicBezTo>
                  <a:cubicBezTo>
                    <a:pt x="263750" y="279400"/>
                    <a:pt x="263750" y="279400"/>
                    <a:pt x="71213" y="279400"/>
                  </a:cubicBezTo>
                  <a:cubicBezTo>
                    <a:pt x="63300" y="279400"/>
                    <a:pt x="58025" y="274128"/>
                    <a:pt x="58025" y="266221"/>
                  </a:cubicBezTo>
                  <a:cubicBezTo>
                    <a:pt x="58025" y="266221"/>
                    <a:pt x="58025" y="266221"/>
                    <a:pt x="58025" y="216139"/>
                  </a:cubicBezTo>
                  <a:cubicBezTo>
                    <a:pt x="22419" y="206914"/>
                    <a:pt x="0" y="177920"/>
                    <a:pt x="0" y="144972"/>
                  </a:cubicBezTo>
                  <a:cubicBezTo>
                    <a:pt x="0" y="113341"/>
                    <a:pt x="21100" y="85665"/>
                    <a:pt x="54069" y="75122"/>
                  </a:cubicBezTo>
                  <a:cubicBezTo>
                    <a:pt x="68575" y="30312"/>
                    <a:pt x="114731" y="0"/>
                    <a:pt x="1674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íślíḋè-Freeform: Shape 32"/>
            <p:cNvSpPr>
              <a:spLocks/>
            </p:cNvSpPr>
            <p:nvPr/>
          </p:nvSpPr>
          <p:spPr bwMode="auto">
            <a:xfrm>
              <a:off x="10088251" y="4720450"/>
              <a:ext cx="404728" cy="402827"/>
            </a:xfrm>
            <a:custGeom>
              <a:avLst/>
              <a:gdLst>
                <a:gd name="connsiteX0" fmla="*/ 153843 w 338138"/>
                <a:gd name="connsiteY0" fmla="*/ 107950 h 336550"/>
                <a:gd name="connsiteX1" fmla="*/ 159039 w 338138"/>
                <a:gd name="connsiteY1" fmla="*/ 109254 h 336550"/>
                <a:gd name="connsiteX2" fmla="*/ 198005 w 338138"/>
                <a:gd name="connsiteY2" fmla="*/ 136639 h 336550"/>
                <a:gd name="connsiteX3" fmla="*/ 203200 w 338138"/>
                <a:gd name="connsiteY3" fmla="*/ 144463 h 336550"/>
                <a:gd name="connsiteX4" fmla="*/ 198005 w 338138"/>
                <a:gd name="connsiteY4" fmla="*/ 152287 h 336550"/>
                <a:gd name="connsiteX5" fmla="*/ 159039 w 338138"/>
                <a:gd name="connsiteY5" fmla="*/ 178367 h 336550"/>
                <a:gd name="connsiteX6" fmla="*/ 153843 w 338138"/>
                <a:gd name="connsiteY6" fmla="*/ 180975 h 336550"/>
                <a:gd name="connsiteX7" fmla="*/ 146050 w 338138"/>
                <a:gd name="connsiteY7" fmla="*/ 171847 h 336550"/>
                <a:gd name="connsiteX8" fmla="*/ 146050 w 338138"/>
                <a:gd name="connsiteY8" fmla="*/ 117078 h 336550"/>
                <a:gd name="connsiteX9" fmla="*/ 153843 w 338138"/>
                <a:gd name="connsiteY9" fmla="*/ 107950 h 336550"/>
                <a:gd name="connsiteX10" fmla="*/ 169069 w 338138"/>
                <a:gd name="connsiteY10" fmla="*/ 69850 h 336550"/>
                <a:gd name="connsiteX11" fmla="*/ 95250 w 338138"/>
                <a:gd name="connsiteY11" fmla="*/ 143669 h 336550"/>
                <a:gd name="connsiteX12" fmla="*/ 169069 w 338138"/>
                <a:gd name="connsiteY12" fmla="*/ 217488 h 336550"/>
                <a:gd name="connsiteX13" fmla="*/ 242888 w 338138"/>
                <a:gd name="connsiteY13" fmla="*/ 143669 h 336550"/>
                <a:gd name="connsiteX14" fmla="*/ 169069 w 338138"/>
                <a:gd name="connsiteY14" fmla="*/ 69850 h 336550"/>
                <a:gd name="connsiteX15" fmla="*/ 169069 w 338138"/>
                <a:gd name="connsiteY15" fmla="*/ 0 h 336550"/>
                <a:gd name="connsiteX16" fmla="*/ 176994 w 338138"/>
                <a:gd name="connsiteY16" fmla="*/ 7888 h 336550"/>
                <a:gd name="connsiteX17" fmla="*/ 176994 w 338138"/>
                <a:gd name="connsiteY17" fmla="*/ 13146 h 336550"/>
                <a:gd name="connsiteX18" fmla="*/ 330213 w 338138"/>
                <a:gd name="connsiteY18" fmla="*/ 13146 h 336550"/>
                <a:gd name="connsiteX19" fmla="*/ 338138 w 338138"/>
                <a:gd name="connsiteY19" fmla="*/ 21034 h 336550"/>
                <a:gd name="connsiteX20" fmla="*/ 330213 w 338138"/>
                <a:gd name="connsiteY20" fmla="*/ 28922 h 336550"/>
                <a:gd name="connsiteX21" fmla="*/ 330213 w 338138"/>
                <a:gd name="connsiteY21" fmla="*/ 44698 h 336550"/>
                <a:gd name="connsiteX22" fmla="*/ 322288 w 338138"/>
                <a:gd name="connsiteY22" fmla="*/ 52586 h 336550"/>
                <a:gd name="connsiteX23" fmla="*/ 322288 w 338138"/>
                <a:gd name="connsiteY23" fmla="*/ 252413 h 336550"/>
                <a:gd name="connsiteX24" fmla="*/ 311721 w 338138"/>
                <a:gd name="connsiteY24" fmla="*/ 260301 h 336550"/>
                <a:gd name="connsiteX25" fmla="*/ 176994 w 338138"/>
                <a:gd name="connsiteY25" fmla="*/ 260301 h 336550"/>
                <a:gd name="connsiteX26" fmla="*/ 176994 w 338138"/>
                <a:gd name="connsiteY26" fmla="*/ 320774 h 336550"/>
                <a:gd name="connsiteX27" fmla="*/ 245679 w 338138"/>
                <a:gd name="connsiteY27" fmla="*/ 320774 h 336550"/>
                <a:gd name="connsiteX28" fmla="*/ 253604 w 338138"/>
                <a:gd name="connsiteY28" fmla="*/ 328662 h 336550"/>
                <a:gd name="connsiteX29" fmla="*/ 245679 w 338138"/>
                <a:gd name="connsiteY29" fmla="*/ 336550 h 336550"/>
                <a:gd name="connsiteX30" fmla="*/ 92459 w 338138"/>
                <a:gd name="connsiteY30" fmla="*/ 336550 h 336550"/>
                <a:gd name="connsiteX31" fmla="*/ 84534 w 338138"/>
                <a:gd name="connsiteY31" fmla="*/ 328662 h 336550"/>
                <a:gd name="connsiteX32" fmla="*/ 92459 w 338138"/>
                <a:gd name="connsiteY32" fmla="*/ 320774 h 336550"/>
                <a:gd name="connsiteX33" fmla="*/ 161144 w 338138"/>
                <a:gd name="connsiteY33" fmla="*/ 320774 h 336550"/>
                <a:gd name="connsiteX34" fmla="*/ 161144 w 338138"/>
                <a:gd name="connsiteY34" fmla="*/ 260301 h 336550"/>
                <a:gd name="connsiteX35" fmla="*/ 26417 w 338138"/>
                <a:gd name="connsiteY35" fmla="*/ 260301 h 336550"/>
                <a:gd name="connsiteX36" fmla="*/ 18492 w 338138"/>
                <a:gd name="connsiteY36" fmla="*/ 252413 h 336550"/>
                <a:gd name="connsiteX37" fmla="*/ 18492 w 338138"/>
                <a:gd name="connsiteY37" fmla="*/ 52586 h 336550"/>
                <a:gd name="connsiteX38" fmla="*/ 15850 w 338138"/>
                <a:gd name="connsiteY38" fmla="*/ 52586 h 336550"/>
                <a:gd name="connsiteX39" fmla="*/ 7925 w 338138"/>
                <a:gd name="connsiteY39" fmla="*/ 44698 h 336550"/>
                <a:gd name="connsiteX40" fmla="*/ 7925 w 338138"/>
                <a:gd name="connsiteY40" fmla="*/ 28922 h 336550"/>
                <a:gd name="connsiteX41" fmla="*/ 0 w 338138"/>
                <a:gd name="connsiteY41" fmla="*/ 21034 h 336550"/>
                <a:gd name="connsiteX42" fmla="*/ 7925 w 338138"/>
                <a:gd name="connsiteY42" fmla="*/ 13146 h 336550"/>
                <a:gd name="connsiteX43" fmla="*/ 161144 w 338138"/>
                <a:gd name="connsiteY43" fmla="*/ 13146 h 336550"/>
                <a:gd name="connsiteX44" fmla="*/ 161144 w 338138"/>
                <a:gd name="connsiteY44" fmla="*/ 7888 h 336550"/>
                <a:gd name="connsiteX45" fmla="*/ 169069 w 338138"/>
                <a:gd name="connsiteY45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38138" h="336550">
                  <a:moveTo>
                    <a:pt x="153843" y="107950"/>
                  </a:moveTo>
                  <a:cubicBezTo>
                    <a:pt x="155142" y="107950"/>
                    <a:pt x="157740" y="107950"/>
                    <a:pt x="159039" y="109254"/>
                  </a:cubicBezTo>
                  <a:cubicBezTo>
                    <a:pt x="159039" y="109254"/>
                    <a:pt x="159039" y="109254"/>
                    <a:pt x="198005" y="136639"/>
                  </a:cubicBezTo>
                  <a:cubicBezTo>
                    <a:pt x="201901" y="137943"/>
                    <a:pt x="203200" y="141855"/>
                    <a:pt x="203200" y="144463"/>
                  </a:cubicBezTo>
                  <a:cubicBezTo>
                    <a:pt x="203200" y="147071"/>
                    <a:pt x="201901" y="150983"/>
                    <a:pt x="198005" y="152287"/>
                  </a:cubicBezTo>
                  <a:cubicBezTo>
                    <a:pt x="198005" y="152287"/>
                    <a:pt x="198005" y="152287"/>
                    <a:pt x="159039" y="178367"/>
                  </a:cubicBezTo>
                  <a:cubicBezTo>
                    <a:pt x="157740" y="179671"/>
                    <a:pt x="155142" y="180975"/>
                    <a:pt x="153843" y="180975"/>
                  </a:cubicBezTo>
                  <a:cubicBezTo>
                    <a:pt x="149947" y="180975"/>
                    <a:pt x="146050" y="178367"/>
                    <a:pt x="146050" y="171847"/>
                  </a:cubicBezTo>
                  <a:cubicBezTo>
                    <a:pt x="146050" y="171847"/>
                    <a:pt x="146050" y="171847"/>
                    <a:pt x="146050" y="117078"/>
                  </a:cubicBezTo>
                  <a:cubicBezTo>
                    <a:pt x="146050" y="110558"/>
                    <a:pt x="149947" y="107950"/>
                    <a:pt x="153843" y="107950"/>
                  </a:cubicBezTo>
                  <a:close/>
                  <a:moveTo>
                    <a:pt x="169069" y="69850"/>
                  </a:moveTo>
                  <a:cubicBezTo>
                    <a:pt x="128300" y="69850"/>
                    <a:pt x="95250" y="102900"/>
                    <a:pt x="95250" y="143669"/>
                  </a:cubicBezTo>
                  <a:cubicBezTo>
                    <a:pt x="95250" y="184438"/>
                    <a:pt x="128300" y="217488"/>
                    <a:pt x="169069" y="217488"/>
                  </a:cubicBezTo>
                  <a:cubicBezTo>
                    <a:pt x="209838" y="217488"/>
                    <a:pt x="242888" y="184438"/>
                    <a:pt x="242888" y="143669"/>
                  </a:cubicBezTo>
                  <a:cubicBezTo>
                    <a:pt x="242888" y="102900"/>
                    <a:pt x="209838" y="69850"/>
                    <a:pt x="169069" y="69850"/>
                  </a:cubicBezTo>
                  <a:close/>
                  <a:moveTo>
                    <a:pt x="169069" y="0"/>
                  </a:moveTo>
                  <a:cubicBezTo>
                    <a:pt x="173032" y="0"/>
                    <a:pt x="176994" y="3944"/>
                    <a:pt x="176994" y="7888"/>
                  </a:cubicBezTo>
                  <a:cubicBezTo>
                    <a:pt x="176994" y="7888"/>
                    <a:pt x="176994" y="7888"/>
                    <a:pt x="176994" y="13146"/>
                  </a:cubicBezTo>
                  <a:cubicBezTo>
                    <a:pt x="176994" y="13146"/>
                    <a:pt x="176994" y="13146"/>
                    <a:pt x="330213" y="13146"/>
                  </a:cubicBezTo>
                  <a:cubicBezTo>
                    <a:pt x="334176" y="13146"/>
                    <a:pt x="338138" y="17090"/>
                    <a:pt x="338138" y="21034"/>
                  </a:cubicBezTo>
                  <a:cubicBezTo>
                    <a:pt x="338138" y="26293"/>
                    <a:pt x="334176" y="28922"/>
                    <a:pt x="330213" y="28922"/>
                  </a:cubicBezTo>
                  <a:cubicBezTo>
                    <a:pt x="330213" y="28922"/>
                    <a:pt x="330213" y="28922"/>
                    <a:pt x="330213" y="44698"/>
                  </a:cubicBezTo>
                  <a:cubicBezTo>
                    <a:pt x="330213" y="49956"/>
                    <a:pt x="326250" y="52586"/>
                    <a:pt x="322288" y="52586"/>
                  </a:cubicBezTo>
                  <a:cubicBezTo>
                    <a:pt x="322288" y="52586"/>
                    <a:pt x="322288" y="52586"/>
                    <a:pt x="322288" y="252413"/>
                  </a:cubicBezTo>
                  <a:cubicBezTo>
                    <a:pt x="322288" y="256357"/>
                    <a:pt x="317005" y="260301"/>
                    <a:pt x="311721" y="260301"/>
                  </a:cubicBezTo>
                  <a:cubicBezTo>
                    <a:pt x="311721" y="260301"/>
                    <a:pt x="311721" y="260301"/>
                    <a:pt x="176994" y="260301"/>
                  </a:cubicBezTo>
                  <a:cubicBezTo>
                    <a:pt x="176994" y="260301"/>
                    <a:pt x="176994" y="260301"/>
                    <a:pt x="176994" y="320774"/>
                  </a:cubicBezTo>
                  <a:cubicBezTo>
                    <a:pt x="176994" y="320774"/>
                    <a:pt x="176994" y="320774"/>
                    <a:pt x="245679" y="320774"/>
                  </a:cubicBezTo>
                  <a:cubicBezTo>
                    <a:pt x="249641" y="320774"/>
                    <a:pt x="253604" y="324718"/>
                    <a:pt x="253604" y="328662"/>
                  </a:cubicBezTo>
                  <a:cubicBezTo>
                    <a:pt x="253604" y="332606"/>
                    <a:pt x="249641" y="336550"/>
                    <a:pt x="245679" y="336550"/>
                  </a:cubicBezTo>
                  <a:cubicBezTo>
                    <a:pt x="245679" y="336550"/>
                    <a:pt x="245679" y="336550"/>
                    <a:pt x="92459" y="336550"/>
                  </a:cubicBezTo>
                  <a:cubicBezTo>
                    <a:pt x="88497" y="336550"/>
                    <a:pt x="84534" y="332606"/>
                    <a:pt x="84534" y="328662"/>
                  </a:cubicBezTo>
                  <a:cubicBezTo>
                    <a:pt x="84534" y="324718"/>
                    <a:pt x="88497" y="320774"/>
                    <a:pt x="92459" y="320774"/>
                  </a:cubicBezTo>
                  <a:cubicBezTo>
                    <a:pt x="92459" y="320774"/>
                    <a:pt x="92459" y="320774"/>
                    <a:pt x="161144" y="320774"/>
                  </a:cubicBezTo>
                  <a:cubicBezTo>
                    <a:pt x="161144" y="320774"/>
                    <a:pt x="161144" y="320774"/>
                    <a:pt x="161144" y="260301"/>
                  </a:cubicBezTo>
                  <a:cubicBezTo>
                    <a:pt x="161144" y="260301"/>
                    <a:pt x="161144" y="260301"/>
                    <a:pt x="26417" y="260301"/>
                  </a:cubicBezTo>
                  <a:cubicBezTo>
                    <a:pt x="21133" y="260301"/>
                    <a:pt x="18492" y="256357"/>
                    <a:pt x="18492" y="252413"/>
                  </a:cubicBezTo>
                  <a:cubicBezTo>
                    <a:pt x="18492" y="252413"/>
                    <a:pt x="18492" y="252413"/>
                    <a:pt x="18492" y="52586"/>
                  </a:cubicBezTo>
                  <a:cubicBezTo>
                    <a:pt x="18492" y="52586"/>
                    <a:pt x="18492" y="52586"/>
                    <a:pt x="15850" y="52586"/>
                  </a:cubicBezTo>
                  <a:cubicBezTo>
                    <a:pt x="11888" y="52586"/>
                    <a:pt x="7925" y="49956"/>
                    <a:pt x="7925" y="44698"/>
                  </a:cubicBezTo>
                  <a:cubicBezTo>
                    <a:pt x="7925" y="44698"/>
                    <a:pt x="7925" y="44698"/>
                    <a:pt x="7925" y="28922"/>
                  </a:cubicBezTo>
                  <a:cubicBezTo>
                    <a:pt x="3962" y="28922"/>
                    <a:pt x="0" y="26293"/>
                    <a:pt x="0" y="21034"/>
                  </a:cubicBezTo>
                  <a:cubicBezTo>
                    <a:pt x="0" y="17090"/>
                    <a:pt x="3962" y="13146"/>
                    <a:pt x="7925" y="13146"/>
                  </a:cubicBezTo>
                  <a:cubicBezTo>
                    <a:pt x="7925" y="13146"/>
                    <a:pt x="7925" y="13146"/>
                    <a:pt x="161144" y="13146"/>
                  </a:cubicBezTo>
                  <a:cubicBezTo>
                    <a:pt x="161144" y="13146"/>
                    <a:pt x="161144" y="13146"/>
                    <a:pt x="161144" y="7888"/>
                  </a:cubicBezTo>
                  <a:cubicBezTo>
                    <a:pt x="161144" y="3944"/>
                    <a:pt x="165107" y="0"/>
                    <a:pt x="16906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íślíḋè-Freeform: Shape 42"/>
            <p:cNvSpPr>
              <a:spLocks/>
            </p:cNvSpPr>
            <p:nvPr/>
          </p:nvSpPr>
          <p:spPr bwMode="auto">
            <a:xfrm>
              <a:off x="5540870" y="5526724"/>
              <a:ext cx="1050430" cy="971818"/>
            </a:xfrm>
            <a:custGeom>
              <a:avLst/>
              <a:gdLst/>
              <a:ahLst/>
              <a:cxnLst>
                <a:cxn ang="0">
                  <a:pos x="39" y="36"/>
                </a:cxn>
                <a:cxn ang="0">
                  <a:pos x="41" y="44"/>
                </a:cxn>
                <a:cxn ang="0">
                  <a:pos x="35" y="50"/>
                </a:cxn>
                <a:cxn ang="0">
                  <a:pos x="27" y="53"/>
                </a:cxn>
                <a:cxn ang="0">
                  <a:pos x="18" y="53"/>
                </a:cxn>
                <a:cxn ang="0">
                  <a:pos x="11" y="50"/>
                </a:cxn>
                <a:cxn ang="0">
                  <a:pos x="4" y="44"/>
                </a:cxn>
                <a:cxn ang="0">
                  <a:pos x="6" y="36"/>
                </a:cxn>
                <a:cxn ang="0">
                  <a:pos x="0" y="28"/>
                </a:cxn>
                <a:cxn ang="0">
                  <a:pos x="7" y="23"/>
                </a:cxn>
                <a:cxn ang="0">
                  <a:pos x="4" y="18"/>
                </a:cxn>
                <a:cxn ang="0">
                  <a:pos x="15" y="16"/>
                </a:cxn>
                <a:cxn ang="0">
                  <a:pos x="19" y="8"/>
                </a:cxn>
                <a:cxn ang="0">
                  <a:pos x="28" y="15"/>
                </a:cxn>
                <a:cxn ang="0">
                  <a:pos x="35" y="12"/>
                </a:cxn>
                <a:cxn ang="0">
                  <a:pos x="41" y="19"/>
                </a:cxn>
                <a:cxn ang="0">
                  <a:pos x="45" y="27"/>
                </a:cxn>
                <a:cxn ang="0">
                  <a:pos x="23" y="22"/>
                </a:cxn>
                <a:cxn ang="0">
                  <a:pos x="32" y="31"/>
                </a:cxn>
                <a:cxn ang="0">
                  <a:pos x="63" y="16"/>
                </a:cxn>
                <a:cxn ang="0">
                  <a:pos x="64" y="24"/>
                </a:cxn>
                <a:cxn ang="0">
                  <a:pos x="55" y="22"/>
                </a:cxn>
                <a:cxn ang="0">
                  <a:pos x="46" y="24"/>
                </a:cxn>
                <a:cxn ang="0">
                  <a:pos x="46" y="16"/>
                </a:cxn>
                <a:cxn ang="0">
                  <a:pos x="46" y="9"/>
                </a:cxn>
                <a:cxn ang="0">
                  <a:pos x="46" y="2"/>
                </a:cxn>
                <a:cxn ang="0">
                  <a:pos x="55" y="4"/>
                </a:cxn>
                <a:cxn ang="0">
                  <a:pos x="59" y="0"/>
                </a:cxn>
                <a:cxn ang="0">
                  <a:pos x="62" y="7"/>
                </a:cxn>
                <a:cxn ang="0">
                  <a:pos x="68" y="15"/>
                </a:cxn>
                <a:cxn ang="0">
                  <a:pos x="62" y="55"/>
                </a:cxn>
                <a:cxn ang="0">
                  <a:pos x="59" y="63"/>
                </a:cxn>
                <a:cxn ang="0">
                  <a:pos x="54" y="59"/>
                </a:cxn>
                <a:cxn ang="0">
                  <a:pos x="45" y="60"/>
                </a:cxn>
                <a:cxn ang="0">
                  <a:pos x="41" y="52"/>
                </a:cxn>
                <a:cxn ang="0">
                  <a:pos x="47" y="44"/>
                </a:cxn>
                <a:cxn ang="0">
                  <a:pos x="50" y="36"/>
                </a:cxn>
                <a:cxn ang="0">
                  <a:pos x="56" y="40"/>
                </a:cxn>
                <a:cxn ang="0">
                  <a:pos x="64" y="39"/>
                </a:cxn>
                <a:cxn ang="0">
                  <a:pos x="63" y="46"/>
                </a:cxn>
                <a:cxn ang="0">
                  <a:pos x="55" y="8"/>
                </a:cxn>
                <a:cxn ang="0">
                  <a:pos x="59" y="13"/>
                </a:cxn>
                <a:cxn ang="0">
                  <a:pos x="50" y="49"/>
                </a:cxn>
                <a:cxn ang="0">
                  <a:pos x="55" y="45"/>
                </a:cxn>
              </a:cxnLst>
              <a:rect l="0" t="0" r="r" b="b"/>
              <a:pathLst>
                <a:path w="68" h="63">
                  <a:moveTo>
                    <a:pt x="45" y="35"/>
                  </a:moveTo>
                  <a:cubicBezTo>
                    <a:pt x="45" y="35"/>
                    <a:pt x="45" y="36"/>
                    <a:pt x="45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7"/>
                    <a:pt x="38" y="38"/>
                    <a:pt x="38" y="39"/>
                  </a:cubicBezTo>
                  <a:cubicBezTo>
                    <a:pt x="39" y="41"/>
                    <a:pt x="40" y="42"/>
                    <a:pt x="41" y="43"/>
                  </a:cubicBezTo>
                  <a:cubicBezTo>
                    <a:pt x="41" y="43"/>
                    <a:pt x="41" y="44"/>
                    <a:pt x="41" y="44"/>
                  </a:cubicBezTo>
                  <a:cubicBezTo>
                    <a:pt x="41" y="44"/>
                    <a:pt x="41" y="44"/>
                    <a:pt x="41" y="45"/>
                  </a:cubicBezTo>
                  <a:cubicBezTo>
                    <a:pt x="40" y="46"/>
                    <a:pt x="36" y="50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0" y="47"/>
                    <a:pt x="29" y="47"/>
                    <a:pt x="28" y="48"/>
                  </a:cubicBezTo>
                  <a:cubicBezTo>
                    <a:pt x="28" y="49"/>
                    <a:pt x="27" y="51"/>
                    <a:pt x="27" y="53"/>
                  </a:cubicBezTo>
                  <a:cubicBezTo>
                    <a:pt x="27" y="54"/>
                    <a:pt x="26" y="54"/>
                    <a:pt x="26" y="54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4"/>
                    <a:pt x="18" y="54"/>
                    <a:pt x="18" y="53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6" y="47"/>
                    <a:pt x="16" y="47"/>
                    <a:pt x="15" y="47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9" y="50"/>
                    <a:pt x="9" y="50"/>
                  </a:cubicBezTo>
                  <a:cubicBezTo>
                    <a:pt x="8" y="49"/>
                    <a:pt x="4" y="45"/>
                    <a:pt x="4" y="44"/>
                  </a:cubicBezTo>
                  <a:cubicBezTo>
                    <a:pt x="4" y="44"/>
                    <a:pt x="4" y="44"/>
                    <a:pt x="4" y="43"/>
                  </a:cubicBezTo>
                  <a:cubicBezTo>
                    <a:pt x="5" y="42"/>
                    <a:pt x="6" y="41"/>
                    <a:pt x="7" y="39"/>
                  </a:cubicBezTo>
                  <a:cubicBezTo>
                    <a:pt x="7" y="38"/>
                    <a:pt x="6" y="37"/>
                    <a:pt x="6" y="36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5"/>
                    <a:pt x="0" y="35"/>
                    <a:pt x="0" y="3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7" y="24"/>
                    <a:pt x="7" y="23"/>
                  </a:cubicBezTo>
                  <a:cubicBezTo>
                    <a:pt x="6" y="22"/>
                    <a:pt x="5" y="20"/>
                    <a:pt x="4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7"/>
                    <a:pt x="9" y="12"/>
                    <a:pt x="10" y="12"/>
                  </a:cubicBezTo>
                  <a:cubicBezTo>
                    <a:pt x="10" y="12"/>
                    <a:pt x="10" y="12"/>
                    <a:pt x="11" y="13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5"/>
                    <a:pt x="16" y="15"/>
                    <a:pt x="17" y="15"/>
                  </a:cubicBezTo>
                  <a:cubicBezTo>
                    <a:pt x="18" y="13"/>
                    <a:pt x="18" y="11"/>
                    <a:pt x="18" y="9"/>
                  </a:cubicBezTo>
                  <a:cubicBezTo>
                    <a:pt x="18" y="9"/>
                    <a:pt x="19" y="8"/>
                    <a:pt x="19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7" y="9"/>
                    <a:pt x="27" y="9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5"/>
                    <a:pt x="30" y="15"/>
                    <a:pt x="31" y="16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6" y="12"/>
                    <a:pt x="36" y="12"/>
                    <a:pt x="36" y="13"/>
                  </a:cubicBezTo>
                  <a:cubicBezTo>
                    <a:pt x="37" y="13"/>
                    <a:pt x="41" y="17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0" y="20"/>
                    <a:pt x="39" y="22"/>
                    <a:pt x="38" y="23"/>
                  </a:cubicBezTo>
                  <a:cubicBezTo>
                    <a:pt x="38" y="24"/>
                    <a:pt x="39" y="25"/>
                    <a:pt x="39" y="26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8"/>
                  </a:cubicBezTo>
                  <a:lnTo>
                    <a:pt x="45" y="35"/>
                  </a:lnTo>
                  <a:close/>
                  <a:moveTo>
                    <a:pt x="23" y="22"/>
                  </a:moveTo>
                  <a:cubicBezTo>
                    <a:pt x="18" y="22"/>
                    <a:pt x="13" y="26"/>
                    <a:pt x="13" y="31"/>
                  </a:cubicBezTo>
                  <a:cubicBezTo>
                    <a:pt x="13" y="36"/>
                    <a:pt x="18" y="40"/>
                    <a:pt x="23" y="40"/>
                  </a:cubicBezTo>
                  <a:cubicBezTo>
                    <a:pt x="28" y="40"/>
                    <a:pt x="32" y="36"/>
                    <a:pt x="32" y="31"/>
                  </a:cubicBezTo>
                  <a:cubicBezTo>
                    <a:pt x="32" y="26"/>
                    <a:pt x="28" y="22"/>
                    <a:pt x="23" y="22"/>
                  </a:cubicBezTo>
                  <a:close/>
                  <a:moveTo>
                    <a:pt x="68" y="15"/>
                  </a:moveTo>
                  <a:cubicBezTo>
                    <a:pt x="68" y="16"/>
                    <a:pt x="64" y="16"/>
                    <a:pt x="63" y="16"/>
                  </a:cubicBezTo>
                  <a:cubicBezTo>
                    <a:pt x="63" y="17"/>
                    <a:pt x="62" y="18"/>
                    <a:pt x="62" y="18"/>
                  </a:cubicBezTo>
                  <a:cubicBezTo>
                    <a:pt x="62" y="19"/>
                    <a:pt x="64" y="23"/>
                    <a:pt x="64" y="23"/>
                  </a:cubicBezTo>
                  <a:cubicBezTo>
                    <a:pt x="64" y="23"/>
                    <a:pt x="64" y="23"/>
                    <a:pt x="64" y="24"/>
                  </a:cubicBezTo>
                  <a:cubicBezTo>
                    <a:pt x="63" y="24"/>
                    <a:pt x="59" y="26"/>
                    <a:pt x="59" y="26"/>
                  </a:cubicBezTo>
                  <a:cubicBezTo>
                    <a:pt x="59" y="26"/>
                    <a:pt x="56" y="22"/>
                    <a:pt x="56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2"/>
                    <a:pt x="50" y="26"/>
                    <a:pt x="50" y="26"/>
                  </a:cubicBezTo>
                  <a:cubicBezTo>
                    <a:pt x="50" y="26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7" y="19"/>
                    <a:pt x="47" y="18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5" y="16"/>
                    <a:pt x="41" y="16"/>
                    <a:pt x="41" y="1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5" y="9"/>
                    <a:pt x="46" y="9"/>
                  </a:cubicBezTo>
                  <a:cubicBezTo>
                    <a:pt x="46" y="9"/>
                    <a:pt x="47" y="8"/>
                    <a:pt x="47" y="7"/>
                  </a:cubicBezTo>
                  <a:cubicBezTo>
                    <a:pt x="47" y="7"/>
                    <a:pt x="45" y="3"/>
                    <a:pt x="45" y="2"/>
                  </a:cubicBezTo>
                  <a:cubicBezTo>
                    <a:pt x="45" y="2"/>
                    <a:pt x="45" y="2"/>
                    <a:pt x="46" y="2"/>
                  </a:cubicBezTo>
                  <a:cubicBezTo>
                    <a:pt x="46" y="2"/>
                    <a:pt x="50" y="0"/>
                    <a:pt x="50" y="0"/>
                  </a:cubicBezTo>
                  <a:cubicBezTo>
                    <a:pt x="50" y="0"/>
                    <a:pt x="53" y="3"/>
                    <a:pt x="54" y="4"/>
                  </a:cubicBezTo>
                  <a:cubicBezTo>
                    <a:pt x="54" y="4"/>
                    <a:pt x="54" y="4"/>
                    <a:pt x="55" y="4"/>
                  </a:cubicBezTo>
                  <a:cubicBezTo>
                    <a:pt x="55" y="4"/>
                    <a:pt x="55" y="4"/>
                    <a:pt x="56" y="4"/>
                  </a:cubicBezTo>
                  <a:cubicBezTo>
                    <a:pt x="57" y="2"/>
                    <a:pt x="58" y="1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3" y="2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3"/>
                    <a:pt x="62" y="7"/>
                    <a:pt x="62" y="7"/>
                  </a:cubicBezTo>
                  <a:cubicBezTo>
                    <a:pt x="62" y="8"/>
                    <a:pt x="63" y="9"/>
                    <a:pt x="63" y="9"/>
                  </a:cubicBezTo>
                  <a:cubicBezTo>
                    <a:pt x="64" y="9"/>
                    <a:pt x="68" y="10"/>
                    <a:pt x="68" y="10"/>
                  </a:cubicBezTo>
                  <a:lnTo>
                    <a:pt x="68" y="15"/>
                  </a:lnTo>
                  <a:close/>
                  <a:moveTo>
                    <a:pt x="68" y="52"/>
                  </a:moveTo>
                  <a:cubicBezTo>
                    <a:pt x="68" y="52"/>
                    <a:pt x="64" y="53"/>
                    <a:pt x="63" y="53"/>
                  </a:cubicBezTo>
                  <a:cubicBezTo>
                    <a:pt x="63" y="54"/>
                    <a:pt x="62" y="54"/>
                    <a:pt x="62" y="55"/>
                  </a:cubicBezTo>
                  <a:cubicBezTo>
                    <a:pt x="62" y="56"/>
                    <a:pt x="64" y="59"/>
                    <a:pt x="64" y="6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60"/>
                    <a:pt x="59" y="63"/>
                    <a:pt x="59" y="63"/>
                  </a:cubicBezTo>
                  <a:cubicBezTo>
                    <a:pt x="59" y="63"/>
                    <a:pt x="56" y="59"/>
                    <a:pt x="56" y="59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3" y="59"/>
                    <a:pt x="50" y="63"/>
                    <a:pt x="50" y="63"/>
                  </a:cubicBezTo>
                  <a:cubicBezTo>
                    <a:pt x="50" y="63"/>
                    <a:pt x="46" y="60"/>
                    <a:pt x="46" y="60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5" y="59"/>
                    <a:pt x="47" y="56"/>
                    <a:pt x="47" y="55"/>
                  </a:cubicBezTo>
                  <a:cubicBezTo>
                    <a:pt x="47" y="54"/>
                    <a:pt x="46" y="54"/>
                    <a:pt x="46" y="53"/>
                  </a:cubicBezTo>
                  <a:cubicBezTo>
                    <a:pt x="45" y="53"/>
                    <a:pt x="41" y="52"/>
                    <a:pt x="41" y="52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6"/>
                    <a:pt x="45" y="46"/>
                    <a:pt x="46" y="46"/>
                  </a:cubicBezTo>
                  <a:cubicBezTo>
                    <a:pt x="46" y="45"/>
                    <a:pt x="47" y="45"/>
                    <a:pt x="47" y="44"/>
                  </a:cubicBezTo>
                  <a:cubicBezTo>
                    <a:pt x="47" y="43"/>
                    <a:pt x="45" y="40"/>
                    <a:pt x="45" y="39"/>
                  </a:cubicBezTo>
                  <a:cubicBezTo>
                    <a:pt x="45" y="39"/>
                    <a:pt x="45" y="39"/>
                    <a:pt x="46" y="39"/>
                  </a:cubicBezTo>
                  <a:cubicBezTo>
                    <a:pt x="46" y="39"/>
                    <a:pt x="50" y="36"/>
                    <a:pt x="50" y="36"/>
                  </a:cubicBezTo>
                  <a:cubicBezTo>
                    <a:pt x="50" y="36"/>
                    <a:pt x="53" y="40"/>
                    <a:pt x="54" y="40"/>
                  </a:cubicBezTo>
                  <a:cubicBezTo>
                    <a:pt x="54" y="40"/>
                    <a:pt x="54" y="40"/>
                    <a:pt x="55" y="40"/>
                  </a:cubicBezTo>
                  <a:cubicBezTo>
                    <a:pt x="55" y="40"/>
                    <a:pt x="55" y="40"/>
                    <a:pt x="56" y="40"/>
                  </a:cubicBezTo>
                  <a:cubicBezTo>
                    <a:pt x="57" y="39"/>
                    <a:pt x="58" y="38"/>
                    <a:pt x="59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9" y="36"/>
                    <a:pt x="63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40"/>
                    <a:pt x="62" y="43"/>
                    <a:pt x="62" y="44"/>
                  </a:cubicBezTo>
                  <a:cubicBezTo>
                    <a:pt x="62" y="45"/>
                    <a:pt x="63" y="45"/>
                    <a:pt x="63" y="46"/>
                  </a:cubicBezTo>
                  <a:cubicBezTo>
                    <a:pt x="64" y="46"/>
                    <a:pt x="68" y="46"/>
                    <a:pt x="68" y="47"/>
                  </a:cubicBezTo>
                  <a:lnTo>
                    <a:pt x="68" y="52"/>
                  </a:lnTo>
                  <a:close/>
                  <a:moveTo>
                    <a:pt x="55" y="8"/>
                  </a:moveTo>
                  <a:cubicBezTo>
                    <a:pt x="52" y="8"/>
                    <a:pt x="50" y="10"/>
                    <a:pt x="50" y="13"/>
                  </a:cubicBezTo>
                  <a:cubicBezTo>
                    <a:pt x="50" y="15"/>
                    <a:pt x="52" y="17"/>
                    <a:pt x="55" y="17"/>
                  </a:cubicBezTo>
                  <a:cubicBezTo>
                    <a:pt x="57" y="17"/>
                    <a:pt x="59" y="15"/>
                    <a:pt x="59" y="13"/>
                  </a:cubicBezTo>
                  <a:cubicBezTo>
                    <a:pt x="59" y="10"/>
                    <a:pt x="57" y="8"/>
                    <a:pt x="55" y="8"/>
                  </a:cubicBezTo>
                  <a:close/>
                  <a:moveTo>
                    <a:pt x="55" y="45"/>
                  </a:moveTo>
                  <a:cubicBezTo>
                    <a:pt x="52" y="45"/>
                    <a:pt x="50" y="47"/>
                    <a:pt x="50" y="49"/>
                  </a:cubicBezTo>
                  <a:cubicBezTo>
                    <a:pt x="50" y="52"/>
                    <a:pt x="52" y="54"/>
                    <a:pt x="55" y="54"/>
                  </a:cubicBezTo>
                  <a:cubicBezTo>
                    <a:pt x="57" y="54"/>
                    <a:pt x="59" y="52"/>
                    <a:pt x="59" y="49"/>
                  </a:cubicBezTo>
                  <a:cubicBezTo>
                    <a:pt x="59" y="47"/>
                    <a:pt x="57" y="45"/>
                    <a:pt x="55" y="4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6038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箭头 1"/>
          <p:cNvSpPr/>
          <p:nvPr/>
        </p:nvSpPr>
        <p:spPr>
          <a:xfrm>
            <a:off x="297950" y="341200"/>
            <a:ext cx="729465" cy="41096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1528" y="254295"/>
            <a:ext cx="3626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378">
              <a:defRPr/>
            </a:pPr>
            <a:r>
              <a:rPr lang="zh-CN" altLang="en-US" sz="3200" spc="600" dirty="0">
                <a:cs typeface="+mn-ea"/>
              </a:rPr>
              <a:t>机械结构</a:t>
            </a:r>
          </a:p>
        </p:txBody>
      </p:sp>
      <p:grpSp>
        <p:nvGrpSpPr>
          <p:cNvPr id="4" name="004870b2-c51d-425a-920e-49207b0f3eab"/>
          <p:cNvGrpSpPr>
            <a:grpSpLocks noChangeAspect="1"/>
          </p:cNvGrpSpPr>
          <p:nvPr/>
        </p:nvGrpSpPr>
        <p:grpSpPr>
          <a:xfrm>
            <a:off x="1680626" y="1845592"/>
            <a:ext cx="8631470" cy="3876473"/>
            <a:chOff x="1700946" y="1398552"/>
            <a:chExt cx="8631470" cy="3876473"/>
          </a:xfrm>
        </p:grpSpPr>
        <p:grpSp>
          <p:nvGrpSpPr>
            <p:cNvPr id="7" name="组合 6"/>
            <p:cNvGrpSpPr/>
            <p:nvPr/>
          </p:nvGrpSpPr>
          <p:grpSpPr>
            <a:xfrm>
              <a:off x="4267201" y="1711384"/>
              <a:ext cx="3657600" cy="3435232"/>
              <a:chOff x="3842034" y="1787420"/>
              <a:chExt cx="4507933" cy="4233868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3842034" y="1787420"/>
                <a:ext cx="4507933" cy="4233868"/>
                <a:chOff x="3842034" y="395399"/>
                <a:chExt cx="4507933" cy="4233868"/>
              </a:xfrm>
            </p:grpSpPr>
            <p:sp>
              <p:nvSpPr>
                <p:cNvPr id="24" name="îŝḷîḓé-任意多边形: 形状 57"/>
                <p:cNvSpPr/>
                <p:nvPr/>
              </p:nvSpPr>
              <p:spPr>
                <a:xfrm>
                  <a:off x="4859220" y="395399"/>
                  <a:ext cx="1236780" cy="2273681"/>
                </a:xfrm>
                <a:custGeom>
                  <a:avLst/>
                  <a:gdLst>
                    <a:gd name="connsiteX0" fmla="*/ 1236780 w 1236780"/>
                    <a:gd name="connsiteY0" fmla="*/ 0 h 2273681"/>
                    <a:gd name="connsiteX1" fmla="*/ 1236780 w 1236780"/>
                    <a:gd name="connsiteY1" fmla="*/ 439552 h 2273681"/>
                    <a:gd name="connsiteX2" fmla="*/ 439552 w 1236780"/>
                    <a:gd name="connsiteY2" fmla="*/ 1236780 h 2273681"/>
                    <a:gd name="connsiteX3" fmla="*/ 715054 w 1236780"/>
                    <a:gd name="connsiteY3" fmla="*/ 1839602 h 2273681"/>
                    <a:gd name="connsiteX4" fmla="*/ 762725 w 1236780"/>
                    <a:gd name="connsiteY4" fmla="*/ 1876147 h 2273681"/>
                    <a:gd name="connsiteX5" fmla="*/ 563959 w 1236780"/>
                    <a:gd name="connsiteY5" fmla="*/ 2273681 h 2273681"/>
                    <a:gd name="connsiteX6" fmla="*/ 545285 w 1236780"/>
                    <a:gd name="connsiteY6" fmla="*/ 2262337 h 2273681"/>
                    <a:gd name="connsiteX7" fmla="*/ 0 w 1236780"/>
                    <a:gd name="connsiteY7" fmla="*/ 1236780 h 2273681"/>
                    <a:gd name="connsiteX8" fmla="*/ 1236780 w 1236780"/>
                    <a:gd name="connsiteY8" fmla="*/ 0 h 2273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36780" h="2273681">
                      <a:moveTo>
                        <a:pt x="1236780" y="0"/>
                      </a:moveTo>
                      <a:lnTo>
                        <a:pt x="1236780" y="439552"/>
                      </a:lnTo>
                      <a:cubicBezTo>
                        <a:pt x="796484" y="439552"/>
                        <a:pt x="439552" y="796484"/>
                        <a:pt x="439552" y="1236780"/>
                      </a:cubicBezTo>
                      <a:cubicBezTo>
                        <a:pt x="439552" y="1477567"/>
                        <a:pt x="546301" y="1693422"/>
                        <a:pt x="715054" y="1839602"/>
                      </a:cubicBezTo>
                      <a:lnTo>
                        <a:pt x="762725" y="1876147"/>
                      </a:lnTo>
                      <a:lnTo>
                        <a:pt x="563959" y="2273681"/>
                      </a:lnTo>
                      <a:lnTo>
                        <a:pt x="545285" y="2262337"/>
                      </a:lnTo>
                      <a:cubicBezTo>
                        <a:pt x="216299" y="2040079"/>
                        <a:pt x="0" y="1663689"/>
                        <a:pt x="0" y="1236780"/>
                      </a:cubicBezTo>
                      <a:cubicBezTo>
                        <a:pt x="0" y="553725"/>
                        <a:pt x="553725" y="0"/>
                        <a:pt x="123678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" name="îŝḷîḓé-任意多边形: 形状 59"/>
                <p:cNvSpPr/>
                <p:nvPr/>
              </p:nvSpPr>
              <p:spPr>
                <a:xfrm>
                  <a:off x="3842034" y="2155706"/>
                  <a:ext cx="2473561" cy="2473561"/>
                </a:xfrm>
                <a:custGeom>
                  <a:avLst/>
                  <a:gdLst>
                    <a:gd name="connsiteX0" fmla="*/ 1236780 w 2473561"/>
                    <a:gd name="connsiteY0" fmla="*/ 0 h 2473560"/>
                    <a:gd name="connsiteX1" fmla="*/ 2324287 w 2473561"/>
                    <a:gd name="connsiteY1" fmla="*/ 647257 h 2473560"/>
                    <a:gd name="connsiteX2" fmla="*/ 2353068 w 2473561"/>
                    <a:gd name="connsiteY2" fmla="*/ 707001 h 2473560"/>
                    <a:gd name="connsiteX3" fmla="*/ 2253968 w 2473561"/>
                    <a:gd name="connsiteY3" fmla="*/ 713252 h 2473560"/>
                    <a:gd name="connsiteX4" fmla="*/ 1664446 w 2473561"/>
                    <a:gd name="connsiteY4" fmla="*/ 563979 h 2473560"/>
                    <a:gd name="connsiteX5" fmla="*/ 1617542 w 2473561"/>
                    <a:gd name="connsiteY5" fmla="*/ 535485 h 2473560"/>
                    <a:gd name="connsiteX6" fmla="*/ 1581146 w 2473561"/>
                    <a:gd name="connsiteY6" fmla="*/ 513373 h 2473560"/>
                    <a:gd name="connsiteX7" fmla="*/ 1578271 w 2473561"/>
                    <a:gd name="connsiteY7" fmla="*/ 519123 h 2473560"/>
                    <a:gd name="connsiteX8" fmla="*/ 1547096 w 2473561"/>
                    <a:gd name="connsiteY8" fmla="*/ 502202 h 2473560"/>
                    <a:gd name="connsiteX9" fmla="*/ 1236779 w 2473561"/>
                    <a:gd name="connsiteY9" fmla="*/ 439552 h 2473560"/>
                    <a:gd name="connsiteX10" fmla="*/ 439551 w 2473561"/>
                    <a:gd name="connsiteY10" fmla="*/ 1236780 h 2473560"/>
                    <a:gd name="connsiteX11" fmla="*/ 1236779 w 2473561"/>
                    <a:gd name="connsiteY11" fmla="*/ 2034008 h 2473560"/>
                    <a:gd name="connsiteX12" fmla="*/ 2029891 w 2473561"/>
                    <a:gd name="connsiteY12" fmla="*/ 1318292 h 2473560"/>
                    <a:gd name="connsiteX13" fmla="*/ 2033993 w 2473561"/>
                    <a:gd name="connsiteY13" fmla="*/ 1237062 h 2473560"/>
                    <a:gd name="connsiteX14" fmla="*/ 2033994 w 2473561"/>
                    <a:gd name="connsiteY14" fmla="*/ 1237062 h 2473560"/>
                    <a:gd name="connsiteX15" fmla="*/ 2034008 w 2473561"/>
                    <a:gd name="connsiteY15" fmla="*/ 1236781 h 2473560"/>
                    <a:gd name="connsiteX16" fmla="*/ 1682518 w 2473561"/>
                    <a:gd name="connsiteY16" fmla="*/ 575707 h 2473560"/>
                    <a:gd name="connsiteX17" fmla="*/ 1578272 w 2473561"/>
                    <a:gd name="connsiteY17" fmla="*/ 519124 h 2473560"/>
                    <a:gd name="connsiteX18" fmla="*/ 1581147 w 2473561"/>
                    <a:gd name="connsiteY18" fmla="*/ 513374 h 2473560"/>
                    <a:gd name="connsiteX19" fmla="*/ 1617543 w 2473561"/>
                    <a:gd name="connsiteY19" fmla="*/ 535486 h 2473560"/>
                    <a:gd name="connsiteX20" fmla="*/ 1664447 w 2473561"/>
                    <a:gd name="connsiteY20" fmla="*/ 563980 h 2473560"/>
                    <a:gd name="connsiteX21" fmla="*/ 2253969 w 2473561"/>
                    <a:gd name="connsiteY21" fmla="*/ 713253 h 2473560"/>
                    <a:gd name="connsiteX22" fmla="*/ 2353069 w 2473561"/>
                    <a:gd name="connsiteY22" fmla="*/ 707002 h 2473560"/>
                    <a:gd name="connsiteX23" fmla="*/ 2376369 w 2473561"/>
                    <a:gd name="connsiteY23" fmla="*/ 755370 h 2473560"/>
                    <a:gd name="connsiteX24" fmla="*/ 2473561 w 2473561"/>
                    <a:gd name="connsiteY24" fmla="*/ 1236781 h 2473560"/>
                    <a:gd name="connsiteX25" fmla="*/ 2473547 w 2473561"/>
                    <a:gd name="connsiteY25" fmla="*/ 1237063 h 2473560"/>
                    <a:gd name="connsiteX26" fmla="*/ 2473546 w 2473561"/>
                    <a:gd name="connsiteY26" fmla="*/ 1237063 h 2473560"/>
                    <a:gd name="connsiteX27" fmla="*/ 2467175 w 2473561"/>
                    <a:gd name="connsiteY27" fmla="*/ 1363234 h 2473560"/>
                    <a:gd name="connsiteX28" fmla="*/ 1236780 w 2473561"/>
                    <a:gd name="connsiteY28" fmla="*/ 2473560 h 2473560"/>
                    <a:gd name="connsiteX29" fmla="*/ 0 w 2473561"/>
                    <a:gd name="connsiteY29" fmla="*/ 1236780 h 2473560"/>
                    <a:gd name="connsiteX30" fmla="*/ 1236780 w 2473561"/>
                    <a:gd name="connsiteY30" fmla="*/ 0 h 2473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2473561" h="2473560">
                      <a:moveTo>
                        <a:pt x="1236780" y="0"/>
                      </a:moveTo>
                      <a:cubicBezTo>
                        <a:pt x="1706381" y="0"/>
                        <a:pt x="2114852" y="261721"/>
                        <a:pt x="2324287" y="647257"/>
                      </a:cubicBezTo>
                      <a:lnTo>
                        <a:pt x="2353068" y="707001"/>
                      </a:lnTo>
                      <a:lnTo>
                        <a:pt x="2253968" y="713252"/>
                      </a:lnTo>
                      <a:cubicBezTo>
                        <a:pt x="2040514" y="713252"/>
                        <a:pt x="1839689" y="659178"/>
                        <a:pt x="1664446" y="563979"/>
                      </a:cubicBezTo>
                      <a:lnTo>
                        <a:pt x="1617542" y="535485"/>
                      </a:lnTo>
                      <a:lnTo>
                        <a:pt x="1581146" y="513373"/>
                      </a:lnTo>
                      <a:lnTo>
                        <a:pt x="1578271" y="519123"/>
                      </a:lnTo>
                      <a:lnTo>
                        <a:pt x="1547096" y="502202"/>
                      </a:lnTo>
                      <a:cubicBezTo>
                        <a:pt x="1451717" y="461860"/>
                        <a:pt x="1346853" y="439552"/>
                        <a:pt x="1236779" y="439552"/>
                      </a:cubicBezTo>
                      <a:cubicBezTo>
                        <a:pt x="796482" y="439552"/>
                        <a:pt x="439551" y="796483"/>
                        <a:pt x="439551" y="1236780"/>
                      </a:cubicBezTo>
                      <a:cubicBezTo>
                        <a:pt x="439551" y="1677077"/>
                        <a:pt x="796482" y="2034008"/>
                        <a:pt x="1236779" y="2034008"/>
                      </a:cubicBezTo>
                      <a:cubicBezTo>
                        <a:pt x="1649558" y="2034008"/>
                        <a:pt x="1989065" y="1720299"/>
                        <a:pt x="2029891" y="1318292"/>
                      </a:cubicBezTo>
                      <a:lnTo>
                        <a:pt x="2033993" y="1237062"/>
                      </a:lnTo>
                      <a:lnTo>
                        <a:pt x="2033994" y="1237062"/>
                      </a:lnTo>
                      <a:lnTo>
                        <a:pt x="2034008" y="1236781"/>
                      </a:lnTo>
                      <a:cubicBezTo>
                        <a:pt x="2034008" y="961596"/>
                        <a:pt x="1894582" y="718975"/>
                        <a:pt x="1682518" y="575707"/>
                      </a:cubicBezTo>
                      <a:lnTo>
                        <a:pt x="1578272" y="519124"/>
                      </a:lnTo>
                      <a:lnTo>
                        <a:pt x="1581147" y="513374"/>
                      </a:lnTo>
                      <a:lnTo>
                        <a:pt x="1617543" y="535486"/>
                      </a:lnTo>
                      <a:lnTo>
                        <a:pt x="1664447" y="563980"/>
                      </a:lnTo>
                      <a:cubicBezTo>
                        <a:pt x="1839690" y="659179"/>
                        <a:pt x="2040515" y="713253"/>
                        <a:pt x="2253969" y="713253"/>
                      </a:cubicBezTo>
                      <a:lnTo>
                        <a:pt x="2353069" y="707002"/>
                      </a:lnTo>
                      <a:lnTo>
                        <a:pt x="2376369" y="755370"/>
                      </a:lnTo>
                      <a:cubicBezTo>
                        <a:pt x="2438953" y="903337"/>
                        <a:pt x="2473561" y="1066017"/>
                        <a:pt x="2473561" y="1236781"/>
                      </a:cubicBezTo>
                      <a:lnTo>
                        <a:pt x="2473547" y="1237063"/>
                      </a:lnTo>
                      <a:lnTo>
                        <a:pt x="2473546" y="1237063"/>
                      </a:lnTo>
                      <a:lnTo>
                        <a:pt x="2467175" y="1363234"/>
                      </a:lnTo>
                      <a:cubicBezTo>
                        <a:pt x="2403839" y="1986888"/>
                        <a:pt x="1877144" y="2473560"/>
                        <a:pt x="1236780" y="2473560"/>
                      </a:cubicBezTo>
                      <a:cubicBezTo>
                        <a:pt x="553725" y="2473560"/>
                        <a:pt x="0" y="1919835"/>
                        <a:pt x="0" y="1236780"/>
                      </a:cubicBezTo>
                      <a:cubicBezTo>
                        <a:pt x="0" y="553725"/>
                        <a:pt x="553725" y="0"/>
                        <a:pt x="123678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762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îŝḷîḓé-任意多边形: 形状 60"/>
                <p:cNvSpPr/>
                <p:nvPr/>
              </p:nvSpPr>
              <p:spPr>
                <a:xfrm>
                  <a:off x="5876407" y="2155706"/>
                  <a:ext cx="2473560" cy="2473560"/>
                </a:xfrm>
                <a:custGeom>
                  <a:avLst/>
                  <a:gdLst>
                    <a:gd name="connsiteX0" fmla="*/ 892415 w 2473560"/>
                    <a:gd name="connsiteY0" fmla="*/ 513375 h 2473560"/>
                    <a:gd name="connsiteX1" fmla="*/ 858322 w 2473560"/>
                    <a:gd name="connsiteY1" fmla="*/ 534087 h 2473560"/>
                    <a:gd name="connsiteX2" fmla="*/ 809118 w 2473560"/>
                    <a:gd name="connsiteY2" fmla="*/ 563979 h 2473560"/>
                    <a:gd name="connsiteX3" fmla="*/ 377116 w 2473560"/>
                    <a:gd name="connsiteY3" fmla="*/ 703315 h 2473560"/>
                    <a:gd name="connsiteX4" fmla="*/ 318695 w 2473560"/>
                    <a:gd name="connsiteY4" fmla="*/ 707001 h 2473560"/>
                    <a:gd name="connsiteX5" fmla="*/ 341995 w 2473560"/>
                    <a:gd name="connsiteY5" fmla="*/ 755369 h 2473560"/>
                    <a:gd name="connsiteX6" fmla="*/ 439187 w 2473560"/>
                    <a:gd name="connsiteY6" fmla="*/ 1236780 h 2473560"/>
                    <a:gd name="connsiteX7" fmla="*/ 439173 w 2473560"/>
                    <a:gd name="connsiteY7" fmla="*/ 1237062 h 2473560"/>
                    <a:gd name="connsiteX8" fmla="*/ 439174 w 2473560"/>
                    <a:gd name="connsiteY8" fmla="*/ 1237062 h 2473560"/>
                    <a:gd name="connsiteX9" fmla="*/ 439188 w 2473560"/>
                    <a:gd name="connsiteY9" fmla="*/ 1236781 h 2473560"/>
                    <a:gd name="connsiteX10" fmla="*/ 341996 w 2473560"/>
                    <a:gd name="connsiteY10" fmla="*/ 755370 h 2473560"/>
                    <a:gd name="connsiteX11" fmla="*/ 318696 w 2473560"/>
                    <a:gd name="connsiteY11" fmla="*/ 707002 h 2473560"/>
                    <a:gd name="connsiteX12" fmla="*/ 377117 w 2473560"/>
                    <a:gd name="connsiteY12" fmla="*/ 703316 h 2473560"/>
                    <a:gd name="connsiteX13" fmla="*/ 809119 w 2473560"/>
                    <a:gd name="connsiteY13" fmla="*/ 563980 h 2473560"/>
                    <a:gd name="connsiteX14" fmla="*/ 858323 w 2473560"/>
                    <a:gd name="connsiteY14" fmla="*/ 534088 h 2473560"/>
                    <a:gd name="connsiteX15" fmla="*/ 892416 w 2473560"/>
                    <a:gd name="connsiteY15" fmla="*/ 513376 h 2473560"/>
                    <a:gd name="connsiteX16" fmla="*/ 1236779 w 2473560"/>
                    <a:gd name="connsiteY16" fmla="*/ 439552 h 2473560"/>
                    <a:gd name="connsiteX17" fmla="*/ 926462 w 2473560"/>
                    <a:gd name="connsiteY17" fmla="*/ 502202 h 2473560"/>
                    <a:gd name="connsiteX18" fmla="*/ 895290 w 2473560"/>
                    <a:gd name="connsiteY18" fmla="*/ 519122 h 2473560"/>
                    <a:gd name="connsiteX19" fmla="*/ 895290 w 2473560"/>
                    <a:gd name="connsiteY19" fmla="*/ 519123 h 2473560"/>
                    <a:gd name="connsiteX20" fmla="*/ 791042 w 2473560"/>
                    <a:gd name="connsiteY20" fmla="*/ 575707 h 2473560"/>
                    <a:gd name="connsiteX21" fmla="*/ 439552 w 2473560"/>
                    <a:gd name="connsiteY21" fmla="*/ 1236781 h 2473560"/>
                    <a:gd name="connsiteX22" fmla="*/ 439566 w 2473560"/>
                    <a:gd name="connsiteY22" fmla="*/ 1237063 h 2473560"/>
                    <a:gd name="connsiteX23" fmla="*/ 439565 w 2473560"/>
                    <a:gd name="connsiteY23" fmla="*/ 1237063 h 2473560"/>
                    <a:gd name="connsiteX24" fmla="*/ 443667 w 2473560"/>
                    <a:gd name="connsiteY24" fmla="*/ 1318292 h 2473560"/>
                    <a:gd name="connsiteX25" fmla="*/ 1236779 w 2473560"/>
                    <a:gd name="connsiteY25" fmla="*/ 2034008 h 2473560"/>
                    <a:gd name="connsiteX26" fmla="*/ 2034007 w 2473560"/>
                    <a:gd name="connsiteY26" fmla="*/ 1236780 h 2473560"/>
                    <a:gd name="connsiteX27" fmla="*/ 1236779 w 2473560"/>
                    <a:gd name="connsiteY27" fmla="*/ 439552 h 2473560"/>
                    <a:gd name="connsiteX28" fmla="*/ 1236780 w 2473560"/>
                    <a:gd name="connsiteY28" fmla="*/ 0 h 2473560"/>
                    <a:gd name="connsiteX29" fmla="*/ 2473560 w 2473560"/>
                    <a:gd name="connsiteY29" fmla="*/ 1236780 h 2473560"/>
                    <a:gd name="connsiteX30" fmla="*/ 1236780 w 2473560"/>
                    <a:gd name="connsiteY30" fmla="*/ 2473560 h 2473560"/>
                    <a:gd name="connsiteX31" fmla="*/ 0 w 2473560"/>
                    <a:gd name="connsiteY31" fmla="*/ 1236780 h 2473560"/>
                    <a:gd name="connsiteX32" fmla="*/ 1236780 w 2473560"/>
                    <a:gd name="connsiteY32" fmla="*/ 0 h 2473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473560" h="2473560">
                      <a:moveTo>
                        <a:pt x="892415" y="513375"/>
                      </a:moveTo>
                      <a:lnTo>
                        <a:pt x="858322" y="534087"/>
                      </a:lnTo>
                      <a:lnTo>
                        <a:pt x="809118" y="563979"/>
                      </a:lnTo>
                      <a:cubicBezTo>
                        <a:pt x="677685" y="635378"/>
                        <a:pt x="531863" y="683645"/>
                        <a:pt x="377116" y="703315"/>
                      </a:cubicBezTo>
                      <a:lnTo>
                        <a:pt x="318695" y="707001"/>
                      </a:lnTo>
                      <a:lnTo>
                        <a:pt x="341995" y="755369"/>
                      </a:lnTo>
                      <a:cubicBezTo>
                        <a:pt x="404579" y="903336"/>
                        <a:pt x="439187" y="1066016"/>
                        <a:pt x="439187" y="1236780"/>
                      </a:cubicBezTo>
                      <a:lnTo>
                        <a:pt x="439173" y="1237062"/>
                      </a:lnTo>
                      <a:lnTo>
                        <a:pt x="439174" y="1237062"/>
                      </a:lnTo>
                      <a:lnTo>
                        <a:pt x="439188" y="1236781"/>
                      </a:lnTo>
                      <a:cubicBezTo>
                        <a:pt x="439188" y="1066017"/>
                        <a:pt x="404580" y="903337"/>
                        <a:pt x="341996" y="755370"/>
                      </a:cubicBezTo>
                      <a:lnTo>
                        <a:pt x="318696" y="707002"/>
                      </a:lnTo>
                      <a:lnTo>
                        <a:pt x="377117" y="703316"/>
                      </a:lnTo>
                      <a:cubicBezTo>
                        <a:pt x="531864" y="683646"/>
                        <a:pt x="677686" y="635379"/>
                        <a:pt x="809119" y="563980"/>
                      </a:cubicBezTo>
                      <a:lnTo>
                        <a:pt x="858323" y="534088"/>
                      </a:lnTo>
                      <a:lnTo>
                        <a:pt x="892416" y="513376"/>
                      </a:lnTo>
                      <a:close/>
                      <a:moveTo>
                        <a:pt x="1236779" y="439552"/>
                      </a:moveTo>
                      <a:cubicBezTo>
                        <a:pt x="1126705" y="439552"/>
                        <a:pt x="1021841" y="461860"/>
                        <a:pt x="926462" y="502202"/>
                      </a:cubicBezTo>
                      <a:lnTo>
                        <a:pt x="895290" y="519122"/>
                      </a:lnTo>
                      <a:lnTo>
                        <a:pt x="895290" y="519123"/>
                      </a:lnTo>
                      <a:lnTo>
                        <a:pt x="791042" y="575707"/>
                      </a:lnTo>
                      <a:cubicBezTo>
                        <a:pt x="578978" y="718975"/>
                        <a:pt x="439552" y="961596"/>
                        <a:pt x="439552" y="1236781"/>
                      </a:cubicBezTo>
                      <a:lnTo>
                        <a:pt x="439566" y="1237063"/>
                      </a:lnTo>
                      <a:lnTo>
                        <a:pt x="439565" y="1237063"/>
                      </a:lnTo>
                      <a:lnTo>
                        <a:pt x="443667" y="1318292"/>
                      </a:lnTo>
                      <a:cubicBezTo>
                        <a:pt x="484493" y="1720299"/>
                        <a:pt x="824001" y="2034008"/>
                        <a:pt x="1236779" y="2034008"/>
                      </a:cubicBezTo>
                      <a:cubicBezTo>
                        <a:pt x="1677076" y="2034008"/>
                        <a:pt x="2034007" y="1677077"/>
                        <a:pt x="2034007" y="1236780"/>
                      </a:cubicBezTo>
                      <a:cubicBezTo>
                        <a:pt x="2034007" y="796483"/>
                        <a:pt x="1677076" y="439552"/>
                        <a:pt x="1236779" y="439552"/>
                      </a:cubicBezTo>
                      <a:close/>
                      <a:moveTo>
                        <a:pt x="1236780" y="0"/>
                      </a:moveTo>
                      <a:cubicBezTo>
                        <a:pt x="1919835" y="0"/>
                        <a:pt x="2473560" y="553725"/>
                        <a:pt x="2473560" y="1236780"/>
                      </a:cubicBezTo>
                      <a:cubicBezTo>
                        <a:pt x="2473560" y="1919835"/>
                        <a:pt x="1919835" y="2473560"/>
                        <a:pt x="1236780" y="2473560"/>
                      </a:cubicBezTo>
                      <a:cubicBezTo>
                        <a:pt x="553725" y="2473560"/>
                        <a:pt x="0" y="1919835"/>
                        <a:pt x="0" y="1236780"/>
                      </a:cubicBezTo>
                      <a:cubicBezTo>
                        <a:pt x="0" y="553725"/>
                        <a:pt x="553725" y="0"/>
                        <a:pt x="123678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762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" name="îŝḷîḓé-任意多边形: 形状 62"/>
                <p:cNvSpPr/>
                <p:nvPr/>
              </p:nvSpPr>
              <p:spPr>
                <a:xfrm>
                  <a:off x="6096000" y="395399"/>
                  <a:ext cx="1236780" cy="2473559"/>
                </a:xfrm>
                <a:custGeom>
                  <a:avLst/>
                  <a:gdLst>
                    <a:gd name="connsiteX0" fmla="*/ 0 w 1236780"/>
                    <a:gd name="connsiteY0" fmla="*/ 0 h 2473559"/>
                    <a:gd name="connsiteX1" fmla="*/ 1236780 w 1236780"/>
                    <a:gd name="connsiteY1" fmla="*/ 1236780 h 2473559"/>
                    <a:gd name="connsiteX2" fmla="*/ 691496 w 1236780"/>
                    <a:gd name="connsiteY2" fmla="*/ 2262337 h 2473559"/>
                    <a:gd name="connsiteX3" fmla="*/ 672821 w 1236780"/>
                    <a:gd name="connsiteY3" fmla="*/ 2273683 h 2473559"/>
                    <a:gd name="connsiteX4" fmla="*/ 672821 w 1236780"/>
                    <a:gd name="connsiteY4" fmla="*/ 2273682 h 2473559"/>
                    <a:gd name="connsiteX5" fmla="*/ 638728 w 1236780"/>
                    <a:gd name="connsiteY5" fmla="*/ 2294394 h 2473559"/>
                    <a:gd name="connsiteX6" fmla="*/ 589524 w 1236780"/>
                    <a:gd name="connsiteY6" fmla="*/ 2324286 h 2473559"/>
                    <a:gd name="connsiteX7" fmla="*/ 1 w 1236780"/>
                    <a:gd name="connsiteY7" fmla="*/ 2473559 h 2473559"/>
                    <a:gd name="connsiteX8" fmla="*/ 0 w 1236780"/>
                    <a:gd name="connsiteY8" fmla="*/ 2473559 h 2473559"/>
                    <a:gd name="connsiteX9" fmla="*/ 0 w 1236780"/>
                    <a:gd name="connsiteY9" fmla="*/ 2034007 h 2473559"/>
                    <a:gd name="connsiteX10" fmla="*/ 1 w 1236780"/>
                    <a:gd name="connsiteY10" fmla="*/ 2034007 h 2473559"/>
                    <a:gd name="connsiteX11" fmla="*/ 310318 w 1236780"/>
                    <a:gd name="connsiteY11" fmla="*/ 1971357 h 2473559"/>
                    <a:gd name="connsiteX12" fmla="*/ 441584 w 1236780"/>
                    <a:gd name="connsiteY12" fmla="*/ 1900110 h 2473559"/>
                    <a:gd name="connsiteX13" fmla="*/ 441584 w 1236780"/>
                    <a:gd name="connsiteY13" fmla="*/ 1900109 h 2473559"/>
                    <a:gd name="connsiteX14" fmla="*/ 445738 w 1236780"/>
                    <a:gd name="connsiteY14" fmla="*/ 1897854 h 2473559"/>
                    <a:gd name="connsiteX15" fmla="*/ 474054 w 1236780"/>
                    <a:gd name="connsiteY15" fmla="*/ 1876147 h 2473559"/>
                    <a:gd name="connsiteX16" fmla="*/ 474055 w 1236780"/>
                    <a:gd name="connsiteY16" fmla="*/ 1876148 h 2473559"/>
                    <a:gd name="connsiteX17" fmla="*/ 521727 w 1236780"/>
                    <a:gd name="connsiteY17" fmla="*/ 1839602 h 2473559"/>
                    <a:gd name="connsiteX18" fmla="*/ 797228 w 1236780"/>
                    <a:gd name="connsiteY18" fmla="*/ 1236780 h 2473559"/>
                    <a:gd name="connsiteX19" fmla="*/ 0 w 1236780"/>
                    <a:gd name="connsiteY19" fmla="*/ 439552 h 2473559"/>
                    <a:gd name="connsiteX20" fmla="*/ 0 w 1236780"/>
                    <a:gd name="connsiteY20" fmla="*/ 0 h 2473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236780" h="2473559">
                      <a:moveTo>
                        <a:pt x="0" y="0"/>
                      </a:moveTo>
                      <a:cubicBezTo>
                        <a:pt x="683055" y="0"/>
                        <a:pt x="1236780" y="553725"/>
                        <a:pt x="1236780" y="1236780"/>
                      </a:cubicBezTo>
                      <a:cubicBezTo>
                        <a:pt x="1236780" y="1663689"/>
                        <a:pt x="1020482" y="2040079"/>
                        <a:pt x="691496" y="2262337"/>
                      </a:cubicBezTo>
                      <a:lnTo>
                        <a:pt x="672821" y="2273683"/>
                      </a:lnTo>
                      <a:lnTo>
                        <a:pt x="672821" y="2273682"/>
                      </a:lnTo>
                      <a:lnTo>
                        <a:pt x="638728" y="2294394"/>
                      </a:lnTo>
                      <a:lnTo>
                        <a:pt x="589524" y="2324286"/>
                      </a:lnTo>
                      <a:cubicBezTo>
                        <a:pt x="414280" y="2419485"/>
                        <a:pt x="213456" y="2473559"/>
                        <a:pt x="1" y="2473559"/>
                      </a:cubicBezTo>
                      <a:lnTo>
                        <a:pt x="0" y="2473559"/>
                      </a:lnTo>
                      <a:lnTo>
                        <a:pt x="0" y="2034007"/>
                      </a:lnTo>
                      <a:lnTo>
                        <a:pt x="1" y="2034007"/>
                      </a:lnTo>
                      <a:cubicBezTo>
                        <a:pt x="110075" y="2034007"/>
                        <a:pt x="214940" y="2011699"/>
                        <a:pt x="310318" y="1971357"/>
                      </a:cubicBezTo>
                      <a:lnTo>
                        <a:pt x="441584" y="1900110"/>
                      </a:lnTo>
                      <a:lnTo>
                        <a:pt x="441584" y="1900109"/>
                      </a:lnTo>
                      <a:lnTo>
                        <a:pt x="445738" y="1897854"/>
                      </a:lnTo>
                      <a:lnTo>
                        <a:pt x="474054" y="1876147"/>
                      </a:lnTo>
                      <a:lnTo>
                        <a:pt x="474055" y="1876148"/>
                      </a:lnTo>
                      <a:lnTo>
                        <a:pt x="521727" y="1839602"/>
                      </a:lnTo>
                      <a:cubicBezTo>
                        <a:pt x="690480" y="1693422"/>
                        <a:pt x="797228" y="1477567"/>
                        <a:pt x="797228" y="1236780"/>
                      </a:cubicBezTo>
                      <a:cubicBezTo>
                        <a:pt x="797228" y="796484"/>
                        <a:pt x="440297" y="439552"/>
                        <a:pt x="0" y="439552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8" name="îŝḷîḓé-任意多边形: 形状 63"/>
                <p:cNvSpPr/>
                <p:nvPr/>
              </p:nvSpPr>
              <p:spPr>
                <a:xfrm rot="19394608" flipV="1">
                  <a:off x="5399111" y="1925810"/>
                  <a:ext cx="1465219" cy="1568654"/>
                </a:xfrm>
                <a:custGeom>
                  <a:avLst/>
                  <a:gdLst>
                    <a:gd name="connsiteX0" fmla="*/ 467393 w 1227003"/>
                    <a:gd name="connsiteY0" fmla="*/ 1313625 h 1313625"/>
                    <a:gd name="connsiteX1" fmla="*/ 477090 w 1227003"/>
                    <a:gd name="connsiteY1" fmla="*/ 1279288 h 1313625"/>
                    <a:gd name="connsiteX2" fmla="*/ 480192 w 1227003"/>
                    <a:gd name="connsiteY2" fmla="*/ 1272556 h 1313625"/>
                    <a:gd name="connsiteX3" fmla="*/ 541601 w 1227003"/>
                    <a:gd name="connsiteY3" fmla="*/ 1139360 h 1313625"/>
                    <a:gd name="connsiteX4" fmla="*/ 752732 w 1227003"/>
                    <a:gd name="connsiteY4" fmla="*/ 903467 h 1313625"/>
                    <a:gd name="connsiteX5" fmla="*/ 1038845 w 1227003"/>
                    <a:gd name="connsiteY5" fmla="*/ 767963 h 1313625"/>
                    <a:gd name="connsiteX6" fmla="*/ 1186648 w 1227003"/>
                    <a:gd name="connsiteY6" fmla="*/ 746493 h 1313625"/>
                    <a:gd name="connsiteX7" fmla="*/ 1186649 w 1227003"/>
                    <a:gd name="connsiteY7" fmla="*/ 746494 h 1313625"/>
                    <a:gd name="connsiteX8" fmla="*/ 1191326 w 1227003"/>
                    <a:gd name="connsiteY8" fmla="*/ 745815 h 1313625"/>
                    <a:gd name="connsiteX9" fmla="*/ 1227003 w 1227003"/>
                    <a:gd name="connsiteY9" fmla="*/ 746261 h 1313625"/>
                    <a:gd name="connsiteX10" fmla="*/ 1148361 w 1227003"/>
                    <a:gd name="connsiteY10" fmla="*/ 308817 h 1313625"/>
                    <a:gd name="connsiteX11" fmla="*/ 1108651 w 1227003"/>
                    <a:gd name="connsiteY11" fmla="*/ 312624 h 1313625"/>
                    <a:gd name="connsiteX12" fmla="*/ 1051342 w 1227003"/>
                    <a:gd name="connsiteY12" fmla="*/ 318120 h 1313625"/>
                    <a:gd name="connsiteX13" fmla="*/ 1028048 w 1227003"/>
                    <a:gd name="connsiteY13" fmla="*/ 322960 h 1313625"/>
                    <a:gd name="connsiteX14" fmla="*/ 1026107 w 1227003"/>
                    <a:gd name="connsiteY14" fmla="*/ 322960 h 1313625"/>
                    <a:gd name="connsiteX15" fmla="*/ 1051342 w 1227003"/>
                    <a:gd name="connsiteY15" fmla="*/ 318118 h 1313625"/>
                    <a:gd name="connsiteX16" fmla="*/ 1108652 w 1227003"/>
                    <a:gd name="connsiteY16" fmla="*/ 312623 h 1313625"/>
                    <a:gd name="connsiteX17" fmla="*/ 1148361 w 1227003"/>
                    <a:gd name="connsiteY17" fmla="*/ 308815 h 1313625"/>
                    <a:gd name="connsiteX18" fmla="*/ 1147224 w 1227003"/>
                    <a:gd name="connsiteY18" fmla="*/ 302491 h 1313625"/>
                    <a:gd name="connsiteX19" fmla="*/ 1029842 w 1227003"/>
                    <a:gd name="connsiteY19" fmla="*/ 319540 h 1313625"/>
                    <a:gd name="connsiteX20" fmla="*/ 352636 w 1227003"/>
                    <a:gd name="connsiteY20" fmla="*/ 235 h 1313625"/>
                    <a:gd name="connsiteX21" fmla="*/ 352478 w 1227003"/>
                    <a:gd name="connsiteY21" fmla="*/ 0 h 1313625"/>
                    <a:gd name="connsiteX22" fmla="*/ 352164 w 1227003"/>
                    <a:gd name="connsiteY22" fmla="*/ 235 h 1313625"/>
                    <a:gd name="connsiteX23" fmla="*/ 0 w 1227003"/>
                    <a:gd name="connsiteY23" fmla="*/ 263270 h 1313625"/>
                    <a:gd name="connsiteX24" fmla="*/ 180 w 1227003"/>
                    <a:gd name="connsiteY24" fmla="*/ 263488 h 1313625"/>
                    <a:gd name="connsiteX25" fmla="*/ 114169 w 1227003"/>
                    <a:gd name="connsiteY25" fmla="*/ 1003468 h 1313625"/>
                    <a:gd name="connsiteX26" fmla="*/ 64509 w 1227003"/>
                    <a:gd name="connsiteY26" fmla="*/ 1111184 h 1313625"/>
                    <a:gd name="connsiteX27" fmla="*/ 70253 w 1227003"/>
                    <a:gd name="connsiteY27" fmla="*/ 1114070 h 1313625"/>
                    <a:gd name="connsiteX28" fmla="*/ 86181 w 1227003"/>
                    <a:gd name="connsiteY28" fmla="*/ 1074575 h 1313625"/>
                    <a:gd name="connsiteX29" fmla="*/ 106708 w 1227003"/>
                    <a:gd name="connsiteY29" fmla="*/ 1023678 h 1313625"/>
                    <a:gd name="connsiteX30" fmla="*/ 489698 w 1227003"/>
                    <a:gd name="connsiteY30" fmla="*/ 551303 h 1313625"/>
                    <a:gd name="connsiteX31" fmla="*/ 544351 w 1227003"/>
                    <a:gd name="connsiteY31" fmla="*/ 515610 h 1313625"/>
                    <a:gd name="connsiteX32" fmla="*/ 544351 w 1227003"/>
                    <a:gd name="connsiteY32" fmla="*/ 515612 h 1313625"/>
                    <a:gd name="connsiteX33" fmla="*/ 489697 w 1227003"/>
                    <a:gd name="connsiteY33" fmla="*/ 551304 h 1313625"/>
                    <a:gd name="connsiteX34" fmla="*/ 106708 w 1227003"/>
                    <a:gd name="connsiteY34" fmla="*/ 1023679 h 1313625"/>
                    <a:gd name="connsiteX35" fmla="*/ 86181 w 1227003"/>
                    <a:gd name="connsiteY35" fmla="*/ 1074576 h 1313625"/>
                    <a:gd name="connsiteX36" fmla="*/ 70254 w 1227003"/>
                    <a:gd name="connsiteY36" fmla="*/ 1114071 h 1313625"/>
                    <a:gd name="connsiteX0" fmla="*/ 467393 w 1227003"/>
                    <a:gd name="connsiteY0" fmla="*/ 1313625 h 1313625"/>
                    <a:gd name="connsiteX1" fmla="*/ 477090 w 1227003"/>
                    <a:gd name="connsiteY1" fmla="*/ 1279288 h 1313625"/>
                    <a:gd name="connsiteX2" fmla="*/ 480192 w 1227003"/>
                    <a:gd name="connsiteY2" fmla="*/ 1272556 h 1313625"/>
                    <a:gd name="connsiteX3" fmla="*/ 541601 w 1227003"/>
                    <a:gd name="connsiteY3" fmla="*/ 1139360 h 1313625"/>
                    <a:gd name="connsiteX4" fmla="*/ 752732 w 1227003"/>
                    <a:gd name="connsiteY4" fmla="*/ 903467 h 1313625"/>
                    <a:gd name="connsiteX5" fmla="*/ 1038845 w 1227003"/>
                    <a:gd name="connsiteY5" fmla="*/ 767963 h 1313625"/>
                    <a:gd name="connsiteX6" fmla="*/ 1186648 w 1227003"/>
                    <a:gd name="connsiteY6" fmla="*/ 746493 h 1313625"/>
                    <a:gd name="connsiteX7" fmla="*/ 1186649 w 1227003"/>
                    <a:gd name="connsiteY7" fmla="*/ 746494 h 1313625"/>
                    <a:gd name="connsiteX8" fmla="*/ 1191326 w 1227003"/>
                    <a:gd name="connsiteY8" fmla="*/ 745815 h 1313625"/>
                    <a:gd name="connsiteX9" fmla="*/ 1227003 w 1227003"/>
                    <a:gd name="connsiteY9" fmla="*/ 746261 h 1313625"/>
                    <a:gd name="connsiteX10" fmla="*/ 1148361 w 1227003"/>
                    <a:gd name="connsiteY10" fmla="*/ 308817 h 1313625"/>
                    <a:gd name="connsiteX11" fmla="*/ 1108651 w 1227003"/>
                    <a:gd name="connsiteY11" fmla="*/ 312624 h 1313625"/>
                    <a:gd name="connsiteX12" fmla="*/ 1051342 w 1227003"/>
                    <a:gd name="connsiteY12" fmla="*/ 318120 h 1313625"/>
                    <a:gd name="connsiteX13" fmla="*/ 1028048 w 1227003"/>
                    <a:gd name="connsiteY13" fmla="*/ 322960 h 1313625"/>
                    <a:gd name="connsiteX14" fmla="*/ 1026107 w 1227003"/>
                    <a:gd name="connsiteY14" fmla="*/ 322960 h 1313625"/>
                    <a:gd name="connsiteX15" fmla="*/ 1051342 w 1227003"/>
                    <a:gd name="connsiteY15" fmla="*/ 318118 h 1313625"/>
                    <a:gd name="connsiteX16" fmla="*/ 1108652 w 1227003"/>
                    <a:gd name="connsiteY16" fmla="*/ 312623 h 1313625"/>
                    <a:gd name="connsiteX17" fmla="*/ 1148361 w 1227003"/>
                    <a:gd name="connsiteY17" fmla="*/ 308815 h 1313625"/>
                    <a:gd name="connsiteX18" fmla="*/ 1147224 w 1227003"/>
                    <a:gd name="connsiteY18" fmla="*/ 302491 h 1313625"/>
                    <a:gd name="connsiteX19" fmla="*/ 1029842 w 1227003"/>
                    <a:gd name="connsiteY19" fmla="*/ 319540 h 1313625"/>
                    <a:gd name="connsiteX20" fmla="*/ 352636 w 1227003"/>
                    <a:gd name="connsiteY20" fmla="*/ 235 h 1313625"/>
                    <a:gd name="connsiteX21" fmla="*/ 352478 w 1227003"/>
                    <a:gd name="connsiteY21" fmla="*/ 0 h 1313625"/>
                    <a:gd name="connsiteX22" fmla="*/ 352164 w 1227003"/>
                    <a:gd name="connsiteY22" fmla="*/ 235 h 1313625"/>
                    <a:gd name="connsiteX23" fmla="*/ 0 w 1227003"/>
                    <a:gd name="connsiteY23" fmla="*/ 263270 h 1313625"/>
                    <a:gd name="connsiteX24" fmla="*/ 180 w 1227003"/>
                    <a:gd name="connsiteY24" fmla="*/ 263488 h 1313625"/>
                    <a:gd name="connsiteX25" fmla="*/ 114169 w 1227003"/>
                    <a:gd name="connsiteY25" fmla="*/ 1003468 h 1313625"/>
                    <a:gd name="connsiteX26" fmla="*/ 64509 w 1227003"/>
                    <a:gd name="connsiteY26" fmla="*/ 1111184 h 1313625"/>
                    <a:gd name="connsiteX27" fmla="*/ 70253 w 1227003"/>
                    <a:gd name="connsiteY27" fmla="*/ 1114070 h 1313625"/>
                    <a:gd name="connsiteX28" fmla="*/ 86181 w 1227003"/>
                    <a:gd name="connsiteY28" fmla="*/ 1074575 h 1313625"/>
                    <a:gd name="connsiteX29" fmla="*/ 106708 w 1227003"/>
                    <a:gd name="connsiteY29" fmla="*/ 1023678 h 1313625"/>
                    <a:gd name="connsiteX30" fmla="*/ 489698 w 1227003"/>
                    <a:gd name="connsiteY30" fmla="*/ 551303 h 1313625"/>
                    <a:gd name="connsiteX31" fmla="*/ 544351 w 1227003"/>
                    <a:gd name="connsiteY31" fmla="*/ 515610 h 1313625"/>
                    <a:gd name="connsiteX32" fmla="*/ 489697 w 1227003"/>
                    <a:gd name="connsiteY32" fmla="*/ 551304 h 1313625"/>
                    <a:gd name="connsiteX33" fmla="*/ 106708 w 1227003"/>
                    <a:gd name="connsiteY33" fmla="*/ 1023679 h 1313625"/>
                    <a:gd name="connsiteX34" fmla="*/ 86181 w 1227003"/>
                    <a:gd name="connsiteY34" fmla="*/ 1074576 h 1313625"/>
                    <a:gd name="connsiteX35" fmla="*/ 70254 w 1227003"/>
                    <a:gd name="connsiteY35" fmla="*/ 1114071 h 1313625"/>
                    <a:gd name="connsiteX36" fmla="*/ 467393 w 1227003"/>
                    <a:gd name="connsiteY36" fmla="*/ 1313625 h 1313625"/>
                    <a:gd name="connsiteX0" fmla="*/ 467393 w 1227003"/>
                    <a:gd name="connsiteY0" fmla="*/ 1313625 h 1313625"/>
                    <a:gd name="connsiteX1" fmla="*/ 477090 w 1227003"/>
                    <a:gd name="connsiteY1" fmla="*/ 1279288 h 1313625"/>
                    <a:gd name="connsiteX2" fmla="*/ 480192 w 1227003"/>
                    <a:gd name="connsiteY2" fmla="*/ 1272556 h 1313625"/>
                    <a:gd name="connsiteX3" fmla="*/ 541601 w 1227003"/>
                    <a:gd name="connsiteY3" fmla="*/ 1139360 h 1313625"/>
                    <a:gd name="connsiteX4" fmla="*/ 752732 w 1227003"/>
                    <a:gd name="connsiteY4" fmla="*/ 903467 h 1313625"/>
                    <a:gd name="connsiteX5" fmla="*/ 1038845 w 1227003"/>
                    <a:gd name="connsiteY5" fmla="*/ 767963 h 1313625"/>
                    <a:gd name="connsiteX6" fmla="*/ 1186648 w 1227003"/>
                    <a:gd name="connsiteY6" fmla="*/ 746493 h 1313625"/>
                    <a:gd name="connsiteX7" fmla="*/ 1186649 w 1227003"/>
                    <a:gd name="connsiteY7" fmla="*/ 746494 h 1313625"/>
                    <a:gd name="connsiteX8" fmla="*/ 1191326 w 1227003"/>
                    <a:gd name="connsiteY8" fmla="*/ 745815 h 1313625"/>
                    <a:gd name="connsiteX9" fmla="*/ 1227003 w 1227003"/>
                    <a:gd name="connsiteY9" fmla="*/ 746261 h 1313625"/>
                    <a:gd name="connsiteX10" fmla="*/ 1148361 w 1227003"/>
                    <a:gd name="connsiteY10" fmla="*/ 308817 h 1313625"/>
                    <a:gd name="connsiteX11" fmla="*/ 1108651 w 1227003"/>
                    <a:gd name="connsiteY11" fmla="*/ 312624 h 1313625"/>
                    <a:gd name="connsiteX12" fmla="*/ 1051342 w 1227003"/>
                    <a:gd name="connsiteY12" fmla="*/ 318120 h 1313625"/>
                    <a:gd name="connsiteX13" fmla="*/ 1028048 w 1227003"/>
                    <a:gd name="connsiteY13" fmla="*/ 322960 h 1313625"/>
                    <a:gd name="connsiteX14" fmla="*/ 1026107 w 1227003"/>
                    <a:gd name="connsiteY14" fmla="*/ 322960 h 1313625"/>
                    <a:gd name="connsiteX15" fmla="*/ 1051342 w 1227003"/>
                    <a:gd name="connsiteY15" fmla="*/ 318118 h 1313625"/>
                    <a:gd name="connsiteX16" fmla="*/ 1108652 w 1227003"/>
                    <a:gd name="connsiteY16" fmla="*/ 312623 h 1313625"/>
                    <a:gd name="connsiteX17" fmla="*/ 1148361 w 1227003"/>
                    <a:gd name="connsiteY17" fmla="*/ 308815 h 1313625"/>
                    <a:gd name="connsiteX18" fmla="*/ 1147224 w 1227003"/>
                    <a:gd name="connsiteY18" fmla="*/ 302491 h 1313625"/>
                    <a:gd name="connsiteX19" fmla="*/ 1029842 w 1227003"/>
                    <a:gd name="connsiteY19" fmla="*/ 319540 h 1313625"/>
                    <a:gd name="connsiteX20" fmla="*/ 352636 w 1227003"/>
                    <a:gd name="connsiteY20" fmla="*/ 235 h 1313625"/>
                    <a:gd name="connsiteX21" fmla="*/ 352478 w 1227003"/>
                    <a:gd name="connsiteY21" fmla="*/ 0 h 1313625"/>
                    <a:gd name="connsiteX22" fmla="*/ 352164 w 1227003"/>
                    <a:gd name="connsiteY22" fmla="*/ 235 h 1313625"/>
                    <a:gd name="connsiteX23" fmla="*/ 0 w 1227003"/>
                    <a:gd name="connsiteY23" fmla="*/ 263270 h 1313625"/>
                    <a:gd name="connsiteX24" fmla="*/ 180 w 1227003"/>
                    <a:gd name="connsiteY24" fmla="*/ 263488 h 1313625"/>
                    <a:gd name="connsiteX25" fmla="*/ 114169 w 1227003"/>
                    <a:gd name="connsiteY25" fmla="*/ 1003468 h 1313625"/>
                    <a:gd name="connsiteX26" fmla="*/ 64509 w 1227003"/>
                    <a:gd name="connsiteY26" fmla="*/ 1111184 h 1313625"/>
                    <a:gd name="connsiteX27" fmla="*/ 70253 w 1227003"/>
                    <a:gd name="connsiteY27" fmla="*/ 1114070 h 1313625"/>
                    <a:gd name="connsiteX28" fmla="*/ 86181 w 1227003"/>
                    <a:gd name="connsiteY28" fmla="*/ 1074575 h 1313625"/>
                    <a:gd name="connsiteX29" fmla="*/ 106708 w 1227003"/>
                    <a:gd name="connsiteY29" fmla="*/ 1023678 h 1313625"/>
                    <a:gd name="connsiteX30" fmla="*/ 489698 w 1227003"/>
                    <a:gd name="connsiteY30" fmla="*/ 551303 h 1313625"/>
                    <a:gd name="connsiteX31" fmla="*/ 544351 w 1227003"/>
                    <a:gd name="connsiteY31" fmla="*/ 515610 h 1313625"/>
                    <a:gd name="connsiteX32" fmla="*/ 106708 w 1227003"/>
                    <a:gd name="connsiteY32" fmla="*/ 1023679 h 1313625"/>
                    <a:gd name="connsiteX33" fmla="*/ 86181 w 1227003"/>
                    <a:gd name="connsiteY33" fmla="*/ 1074576 h 1313625"/>
                    <a:gd name="connsiteX34" fmla="*/ 70254 w 1227003"/>
                    <a:gd name="connsiteY34" fmla="*/ 1114071 h 1313625"/>
                    <a:gd name="connsiteX35" fmla="*/ 467393 w 1227003"/>
                    <a:gd name="connsiteY35" fmla="*/ 1313625 h 1313625"/>
                    <a:gd name="connsiteX0" fmla="*/ 467393 w 1227003"/>
                    <a:gd name="connsiteY0" fmla="*/ 1313625 h 1313625"/>
                    <a:gd name="connsiteX1" fmla="*/ 477090 w 1227003"/>
                    <a:gd name="connsiteY1" fmla="*/ 1279288 h 1313625"/>
                    <a:gd name="connsiteX2" fmla="*/ 480192 w 1227003"/>
                    <a:gd name="connsiteY2" fmla="*/ 1272556 h 1313625"/>
                    <a:gd name="connsiteX3" fmla="*/ 541601 w 1227003"/>
                    <a:gd name="connsiteY3" fmla="*/ 1139360 h 1313625"/>
                    <a:gd name="connsiteX4" fmla="*/ 752732 w 1227003"/>
                    <a:gd name="connsiteY4" fmla="*/ 903467 h 1313625"/>
                    <a:gd name="connsiteX5" fmla="*/ 1038845 w 1227003"/>
                    <a:gd name="connsiteY5" fmla="*/ 767963 h 1313625"/>
                    <a:gd name="connsiteX6" fmla="*/ 1186648 w 1227003"/>
                    <a:gd name="connsiteY6" fmla="*/ 746493 h 1313625"/>
                    <a:gd name="connsiteX7" fmla="*/ 1186649 w 1227003"/>
                    <a:gd name="connsiteY7" fmla="*/ 746494 h 1313625"/>
                    <a:gd name="connsiteX8" fmla="*/ 1191326 w 1227003"/>
                    <a:gd name="connsiteY8" fmla="*/ 745815 h 1313625"/>
                    <a:gd name="connsiteX9" fmla="*/ 1227003 w 1227003"/>
                    <a:gd name="connsiteY9" fmla="*/ 746261 h 1313625"/>
                    <a:gd name="connsiteX10" fmla="*/ 1148361 w 1227003"/>
                    <a:gd name="connsiteY10" fmla="*/ 308817 h 1313625"/>
                    <a:gd name="connsiteX11" fmla="*/ 1108651 w 1227003"/>
                    <a:gd name="connsiteY11" fmla="*/ 312624 h 1313625"/>
                    <a:gd name="connsiteX12" fmla="*/ 1051342 w 1227003"/>
                    <a:gd name="connsiteY12" fmla="*/ 318120 h 1313625"/>
                    <a:gd name="connsiteX13" fmla="*/ 1028048 w 1227003"/>
                    <a:gd name="connsiteY13" fmla="*/ 322960 h 1313625"/>
                    <a:gd name="connsiteX14" fmla="*/ 1026107 w 1227003"/>
                    <a:gd name="connsiteY14" fmla="*/ 322960 h 1313625"/>
                    <a:gd name="connsiteX15" fmla="*/ 1051342 w 1227003"/>
                    <a:gd name="connsiteY15" fmla="*/ 318118 h 1313625"/>
                    <a:gd name="connsiteX16" fmla="*/ 1108652 w 1227003"/>
                    <a:gd name="connsiteY16" fmla="*/ 312623 h 1313625"/>
                    <a:gd name="connsiteX17" fmla="*/ 1148361 w 1227003"/>
                    <a:gd name="connsiteY17" fmla="*/ 308815 h 1313625"/>
                    <a:gd name="connsiteX18" fmla="*/ 1147224 w 1227003"/>
                    <a:gd name="connsiteY18" fmla="*/ 302491 h 1313625"/>
                    <a:gd name="connsiteX19" fmla="*/ 1029842 w 1227003"/>
                    <a:gd name="connsiteY19" fmla="*/ 319540 h 1313625"/>
                    <a:gd name="connsiteX20" fmla="*/ 352636 w 1227003"/>
                    <a:gd name="connsiteY20" fmla="*/ 235 h 1313625"/>
                    <a:gd name="connsiteX21" fmla="*/ 352478 w 1227003"/>
                    <a:gd name="connsiteY21" fmla="*/ 0 h 1313625"/>
                    <a:gd name="connsiteX22" fmla="*/ 352164 w 1227003"/>
                    <a:gd name="connsiteY22" fmla="*/ 235 h 1313625"/>
                    <a:gd name="connsiteX23" fmla="*/ 0 w 1227003"/>
                    <a:gd name="connsiteY23" fmla="*/ 263270 h 1313625"/>
                    <a:gd name="connsiteX24" fmla="*/ 180 w 1227003"/>
                    <a:gd name="connsiteY24" fmla="*/ 263488 h 1313625"/>
                    <a:gd name="connsiteX25" fmla="*/ 114169 w 1227003"/>
                    <a:gd name="connsiteY25" fmla="*/ 1003468 h 1313625"/>
                    <a:gd name="connsiteX26" fmla="*/ 64509 w 1227003"/>
                    <a:gd name="connsiteY26" fmla="*/ 1111184 h 1313625"/>
                    <a:gd name="connsiteX27" fmla="*/ 70253 w 1227003"/>
                    <a:gd name="connsiteY27" fmla="*/ 1114070 h 1313625"/>
                    <a:gd name="connsiteX28" fmla="*/ 86181 w 1227003"/>
                    <a:gd name="connsiteY28" fmla="*/ 1074575 h 1313625"/>
                    <a:gd name="connsiteX29" fmla="*/ 106708 w 1227003"/>
                    <a:gd name="connsiteY29" fmla="*/ 1023678 h 1313625"/>
                    <a:gd name="connsiteX30" fmla="*/ 489698 w 1227003"/>
                    <a:gd name="connsiteY30" fmla="*/ 551303 h 1313625"/>
                    <a:gd name="connsiteX31" fmla="*/ 106708 w 1227003"/>
                    <a:gd name="connsiteY31" fmla="*/ 1023679 h 1313625"/>
                    <a:gd name="connsiteX32" fmla="*/ 86181 w 1227003"/>
                    <a:gd name="connsiteY32" fmla="*/ 1074576 h 1313625"/>
                    <a:gd name="connsiteX33" fmla="*/ 70254 w 1227003"/>
                    <a:gd name="connsiteY33" fmla="*/ 1114071 h 1313625"/>
                    <a:gd name="connsiteX34" fmla="*/ 467393 w 1227003"/>
                    <a:gd name="connsiteY34" fmla="*/ 1313625 h 1313625"/>
                    <a:gd name="connsiteX0" fmla="*/ 467393 w 1227003"/>
                    <a:gd name="connsiteY0" fmla="*/ 1313625 h 1313625"/>
                    <a:gd name="connsiteX1" fmla="*/ 477090 w 1227003"/>
                    <a:gd name="connsiteY1" fmla="*/ 1279288 h 1313625"/>
                    <a:gd name="connsiteX2" fmla="*/ 480192 w 1227003"/>
                    <a:gd name="connsiteY2" fmla="*/ 1272556 h 1313625"/>
                    <a:gd name="connsiteX3" fmla="*/ 541601 w 1227003"/>
                    <a:gd name="connsiteY3" fmla="*/ 1139360 h 1313625"/>
                    <a:gd name="connsiteX4" fmla="*/ 752732 w 1227003"/>
                    <a:gd name="connsiteY4" fmla="*/ 903467 h 1313625"/>
                    <a:gd name="connsiteX5" fmla="*/ 1038845 w 1227003"/>
                    <a:gd name="connsiteY5" fmla="*/ 767963 h 1313625"/>
                    <a:gd name="connsiteX6" fmla="*/ 1186648 w 1227003"/>
                    <a:gd name="connsiteY6" fmla="*/ 746493 h 1313625"/>
                    <a:gd name="connsiteX7" fmla="*/ 1186649 w 1227003"/>
                    <a:gd name="connsiteY7" fmla="*/ 746494 h 1313625"/>
                    <a:gd name="connsiteX8" fmla="*/ 1191326 w 1227003"/>
                    <a:gd name="connsiteY8" fmla="*/ 745815 h 1313625"/>
                    <a:gd name="connsiteX9" fmla="*/ 1227003 w 1227003"/>
                    <a:gd name="connsiteY9" fmla="*/ 746261 h 1313625"/>
                    <a:gd name="connsiteX10" fmla="*/ 1148361 w 1227003"/>
                    <a:gd name="connsiteY10" fmla="*/ 308817 h 1313625"/>
                    <a:gd name="connsiteX11" fmla="*/ 1108651 w 1227003"/>
                    <a:gd name="connsiteY11" fmla="*/ 312624 h 1313625"/>
                    <a:gd name="connsiteX12" fmla="*/ 1051342 w 1227003"/>
                    <a:gd name="connsiteY12" fmla="*/ 318120 h 1313625"/>
                    <a:gd name="connsiteX13" fmla="*/ 1028048 w 1227003"/>
                    <a:gd name="connsiteY13" fmla="*/ 322960 h 1313625"/>
                    <a:gd name="connsiteX14" fmla="*/ 1026107 w 1227003"/>
                    <a:gd name="connsiteY14" fmla="*/ 322960 h 1313625"/>
                    <a:gd name="connsiteX15" fmla="*/ 1051342 w 1227003"/>
                    <a:gd name="connsiteY15" fmla="*/ 318118 h 1313625"/>
                    <a:gd name="connsiteX16" fmla="*/ 1108652 w 1227003"/>
                    <a:gd name="connsiteY16" fmla="*/ 312623 h 1313625"/>
                    <a:gd name="connsiteX17" fmla="*/ 1148361 w 1227003"/>
                    <a:gd name="connsiteY17" fmla="*/ 308815 h 1313625"/>
                    <a:gd name="connsiteX18" fmla="*/ 1147224 w 1227003"/>
                    <a:gd name="connsiteY18" fmla="*/ 302491 h 1313625"/>
                    <a:gd name="connsiteX19" fmla="*/ 1029842 w 1227003"/>
                    <a:gd name="connsiteY19" fmla="*/ 319540 h 1313625"/>
                    <a:gd name="connsiteX20" fmla="*/ 352636 w 1227003"/>
                    <a:gd name="connsiteY20" fmla="*/ 235 h 1313625"/>
                    <a:gd name="connsiteX21" fmla="*/ 352478 w 1227003"/>
                    <a:gd name="connsiteY21" fmla="*/ 0 h 1313625"/>
                    <a:gd name="connsiteX22" fmla="*/ 352164 w 1227003"/>
                    <a:gd name="connsiteY22" fmla="*/ 235 h 1313625"/>
                    <a:gd name="connsiteX23" fmla="*/ 0 w 1227003"/>
                    <a:gd name="connsiteY23" fmla="*/ 263270 h 1313625"/>
                    <a:gd name="connsiteX24" fmla="*/ 180 w 1227003"/>
                    <a:gd name="connsiteY24" fmla="*/ 263488 h 1313625"/>
                    <a:gd name="connsiteX25" fmla="*/ 114169 w 1227003"/>
                    <a:gd name="connsiteY25" fmla="*/ 1003468 h 1313625"/>
                    <a:gd name="connsiteX26" fmla="*/ 64509 w 1227003"/>
                    <a:gd name="connsiteY26" fmla="*/ 1111184 h 1313625"/>
                    <a:gd name="connsiteX27" fmla="*/ 70253 w 1227003"/>
                    <a:gd name="connsiteY27" fmla="*/ 1114070 h 1313625"/>
                    <a:gd name="connsiteX28" fmla="*/ 86181 w 1227003"/>
                    <a:gd name="connsiteY28" fmla="*/ 1074575 h 1313625"/>
                    <a:gd name="connsiteX29" fmla="*/ 106708 w 1227003"/>
                    <a:gd name="connsiteY29" fmla="*/ 1023678 h 1313625"/>
                    <a:gd name="connsiteX30" fmla="*/ 106708 w 1227003"/>
                    <a:gd name="connsiteY30" fmla="*/ 1023679 h 1313625"/>
                    <a:gd name="connsiteX31" fmla="*/ 86181 w 1227003"/>
                    <a:gd name="connsiteY31" fmla="*/ 1074576 h 1313625"/>
                    <a:gd name="connsiteX32" fmla="*/ 70254 w 1227003"/>
                    <a:gd name="connsiteY32" fmla="*/ 1114071 h 1313625"/>
                    <a:gd name="connsiteX33" fmla="*/ 467393 w 1227003"/>
                    <a:gd name="connsiteY33" fmla="*/ 1313625 h 1313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1227003" h="1313625">
                      <a:moveTo>
                        <a:pt x="467393" y="1313625"/>
                      </a:moveTo>
                      <a:lnTo>
                        <a:pt x="477090" y="1279288"/>
                      </a:lnTo>
                      <a:lnTo>
                        <a:pt x="480192" y="1272556"/>
                      </a:lnTo>
                      <a:lnTo>
                        <a:pt x="541601" y="1139360"/>
                      </a:lnTo>
                      <a:cubicBezTo>
                        <a:pt x="593877" y="1049962"/>
                        <a:pt x="664543" y="969337"/>
                        <a:pt x="752732" y="903467"/>
                      </a:cubicBezTo>
                      <a:cubicBezTo>
                        <a:pt x="840922" y="837597"/>
                        <a:pt x="938288" y="792717"/>
                        <a:pt x="1038845" y="767963"/>
                      </a:cubicBezTo>
                      <a:lnTo>
                        <a:pt x="1186648" y="746493"/>
                      </a:lnTo>
                      <a:lnTo>
                        <a:pt x="1186649" y="746494"/>
                      </a:lnTo>
                      <a:lnTo>
                        <a:pt x="1191326" y="745815"/>
                      </a:lnTo>
                      <a:lnTo>
                        <a:pt x="1227003" y="746261"/>
                      </a:lnTo>
                      <a:lnTo>
                        <a:pt x="1148361" y="308817"/>
                      </a:lnTo>
                      <a:lnTo>
                        <a:pt x="1108651" y="312624"/>
                      </a:lnTo>
                      <a:lnTo>
                        <a:pt x="1051342" y="318120"/>
                      </a:lnTo>
                      <a:lnTo>
                        <a:pt x="1028048" y="322960"/>
                      </a:lnTo>
                      <a:lnTo>
                        <a:pt x="1026107" y="322960"/>
                      </a:lnTo>
                      <a:lnTo>
                        <a:pt x="1051342" y="318118"/>
                      </a:lnTo>
                      <a:lnTo>
                        <a:pt x="1108652" y="312623"/>
                      </a:lnTo>
                      <a:lnTo>
                        <a:pt x="1148361" y="308815"/>
                      </a:lnTo>
                      <a:lnTo>
                        <a:pt x="1147224" y="302491"/>
                      </a:lnTo>
                      <a:lnTo>
                        <a:pt x="1029842" y="319540"/>
                      </a:lnTo>
                      <a:cubicBezTo>
                        <a:pt x="774205" y="331659"/>
                        <a:pt x="517311" y="220709"/>
                        <a:pt x="352636" y="235"/>
                      </a:cubicBezTo>
                      <a:cubicBezTo>
                        <a:pt x="352583" y="157"/>
                        <a:pt x="352531" y="78"/>
                        <a:pt x="352478" y="0"/>
                      </a:cubicBezTo>
                      <a:lnTo>
                        <a:pt x="352164" y="235"/>
                      </a:lnTo>
                      <a:lnTo>
                        <a:pt x="0" y="263270"/>
                      </a:lnTo>
                      <a:lnTo>
                        <a:pt x="180" y="263488"/>
                      </a:lnTo>
                      <a:cubicBezTo>
                        <a:pt x="164856" y="483962"/>
                        <a:pt x="198338" y="761781"/>
                        <a:pt x="114169" y="1003468"/>
                      </a:cubicBezTo>
                      <a:lnTo>
                        <a:pt x="64509" y="1111184"/>
                      </a:lnTo>
                      <a:lnTo>
                        <a:pt x="70253" y="1114070"/>
                      </a:lnTo>
                      <a:lnTo>
                        <a:pt x="86181" y="1074575"/>
                      </a:lnTo>
                      <a:lnTo>
                        <a:pt x="106708" y="1023678"/>
                      </a:lnTo>
                      <a:cubicBezTo>
                        <a:pt x="110129" y="1015195"/>
                        <a:pt x="110129" y="1015196"/>
                        <a:pt x="106708" y="1023679"/>
                      </a:cubicBezTo>
                      <a:lnTo>
                        <a:pt x="86181" y="1074576"/>
                      </a:lnTo>
                      <a:lnTo>
                        <a:pt x="70254" y="1114071"/>
                      </a:lnTo>
                      <a:lnTo>
                        <a:pt x="467393" y="131362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21" name="îŝḷîḓé-任意多边形: 形状 54" title="yn974ulF9k"/>
              <p:cNvSpPr>
                <a:spLocks/>
              </p:cNvSpPr>
              <p:nvPr/>
            </p:nvSpPr>
            <p:spPr bwMode="auto">
              <a:xfrm>
                <a:off x="5774151" y="2677130"/>
                <a:ext cx="643698" cy="644043"/>
              </a:xfrm>
              <a:custGeom>
                <a:avLst/>
                <a:gdLst>
                  <a:gd name="connsiteX0" fmla="*/ 94638 w 328437"/>
                  <a:gd name="connsiteY0" fmla="*/ 163513 h 328613"/>
                  <a:gd name="connsiteX1" fmla="*/ 95937 w 328437"/>
                  <a:gd name="connsiteY1" fmla="*/ 163513 h 328613"/>
                  <a:gd name="connsiteX2" fmla="*/ 134903 w 328437"/>
                  <a:gd name="connsiteY2" fmla="*/ 169971 h 328613"/>
                  <a:gd name="connsiteX3" fmla="*/ 136202 w 328437"/>
                  <a:gd name="connsiteY3" fmla="*/ 171262 h 328613"/>
                  <a:gd name="connsiteX4" fmla="*/ 136202 w 328437"/>
                  <a:gd name="connsiteY4" fmla="*/ 238422 h 328613"/>
                  <a:gd name="connsiteX5" fmla="*/ 136202 w 328437"/>
                  <a:gd name="connsiteY5" fmla="*/ 239713 h 328613"/>
                  <a:gd name="connsiteX6" fmla="*/ 134903 w 328437"/>
                  <a:gd name="connsiteY6" fmla="*/ 239713 h 328613"/>
                  <a:gd name="connsiteX7" fmla="*/ 133604 w 328437"/>
                  <a:gd name="connsiteY7" fmla="*/ 239713 h 328613"/>
                  <a:gd name="connsiteX8" fmla="*/ 94638 w 328437"/>
                  <a:gd name="connsiteY8" fmla="*/ 226798 h 328613"/>
                  <a:gd name="connsiteX9" fmla="*/ 93339 w 328437"/>
                  <a:gd name="connsiteY9" fmla="*/ 225506 h 328613"/>
                  <a:gd name="connsiteX10" fmla="*/ 93339 w 328437"/>
                  <a:gd name="connsiteY10" fmla="*/ 166096 h 328613"/>
                  <a:gd name="connsiteX11" fmla="*/ 94638 w 328437"/>
                  <a:gd name="connsiteY11" fmla="*/ 163513 h 328613"/>
                  <a:gd name="connsiteX12" fmla="*/ 45714 w 328437"/>
                  <a:gd name="connsiteY12" fmla="*/ 157163 h 328613"/>
                  <a:gd name="connsiteX13" fmla="*/ 48227 w 328437"/>
                  <a:gd name="connsiteY13" fmla="*/ 157163 h 328613"/>
                  <a:gd name="connsiteX14" fmla="*/ 74620 w 328437"/>
                  <a:gd name="connsiteY14" fmla="*/ 161051 h 328613"/>
                  <a:gd name="connsiteX15" fmla="*/ 75877 w 328437"/>
                  <a:gd name="connsiteY15" fmla="*/ 162347 h 328613"/>
                  <a:gd name="connsiteX16" fmla="*/ 75877 w 328437"/>
                  <a:gd name="connsiteY16" fmla="*/ 218071 h 328613"/>
                  <a:gd name="connsiteX17" fmla="*/ 74620 w 328437"/>
                  <a:gd name="connsiteY17" fmla="*/ 219367 h 328613"/>
                  <a:gd name="connsiteX18" fmla="*/ 73363 w 328437"/>
                  <a:gd name="connsiteY18" fmla="*/ 220663 h 328613"/>
                  <a:gd name="connsiteX19" fmla="*/ 46971 w 328437"/>
                  <a:gd name="connsiteY19" fmla="*/ 211592 h 328613"/>
                  <a:gd name="connsiteX20" fmla="*/ 45714 w 328437"/>
                  <a:gd name="connsiteY20" fmla="*/ 209000 h 328613"/>
                  <a:gd name="connsiteX21" fmla="*/ 45714 w 328437"/>
                  <a:gd name="connsiteY21" fmla="*/ 158459 h 328613"/>
                  <a:gd name="connsiteX22" fmla="*/ 45714 w 328437"/>
                  <a:gd name="connsiteY22" fmla="*/ 157163 h 328613"/>
                  <a:gd name="connsiteX23" fmla="*/ 34601 w 328437"/>
                  <a:gd name="connsiteY23" fmla="*/ 131763 h 328613"/>
                  <a:gd name="connsiteX24" fmla="*/ 34601 w 328437"/>
                  <a:gd name="connsiteY24" fmla="*/ 246063 h 328613"/>
                  <a:gd name="connsiteX25" fmla="*/ 161601 w 328437"/>
                  <a:gd name="connsiteY25" fmla="*/ 311151 h 328613"/>
                  <a:gd name="connsiteX26" fmla="*/ 161601 w 328437"/>
                  <a:gd name="connsiteY26" fmla="*/ 133351 h 328613"/>
                  <a:gd name="connsiteX27" fmla="*/ 134613 w 328437"/>
                  <a:gd name="connsiteY27" fmla="*/ 133351 h 328613"/>
                  <a:gd name="connsiteX28" fmla="*/ 235241 w 328437"/>
                  <a:gd name="connsiteY28" fmla="*/ 15875 h 328613"/>
                  <a:gd name="connsiteX29" fmla="*/ 147314 w 328437"/>
                  <a:gd name="connsiteY29" fmla="*/ 120775 h 328613"/>
                  <a:gd name="connsiteX30" fmla="*/ 165417 w 328437"/>
                  <a:gd name="connsiteY30" fmla="*/ 120775 h 328613"/>
                  <a:gd name="connsiteX31" fmla="*/ 171882 w 328437"/>
                  <a:gd name="connsiteY31" fmla="*/ 127251 h 328613"/>
                  <a:gd name="connsiteX32" fmla="*/ 171882 w 328437"/>
                  <a:gd name="connsiteY32" fmla="*/ 311150 h 328613"/>
                  <a:gd name="connsiteX33" fmla="*/ 222311 w 328437"/>
                  <a:gd name="connsiteY33" fmla="*/ 285249 h 328613"/>
                  <a:gd name="connsiteX34" fmla="*/ 222311 w 328437"/>
                  <a:gd name="connsiteY34" fmla="*/ 157037 h 328613"/>
                  <a:gd name="connsiteX35" fmla="*/ 223604 w 328437"/>
                  <a:gd name="connsiteY35" fmla="*/ 154447 h 328613"/>
                  <a:gd name="connsiteX36" fmla="*/ 257223 w 328437"/>
                  <a:gd name="connsiteY36" fmla="*/ 151857 h 328613"/>
                  <a:gd name="connsiteX37" fmla="*/ 258516 w 328437"/>
                  <a:gd name="connsiteY37" fmla="*/ 151857 h 328613"/>
                  <a:gd name="connsiteX38" fmla="*/ 259809 w 328437"/>
                  <a:gd name="connsiteY38" fmla="*/ 153152 h 328613"/>
                  <a:gd name="connsiteX39" fmla="*/ 259809 w 328437"/>
                  <a:gd name="connsiteY39" fmla="*/ 265823 h 328613"/>
                  <a:gd name="connsiteX40" fmla="*/ 293429 w 328437"/>
                  <a:gd name="connsiteY40" fmla="*/ 247692 h 328613"/>
                  <a:gd name="connsiteX41" fmla="*/ 294722 w 328437"/>
                  <a:gd name="connsiteY41" fmla="*/ 118185 h 328613"/>
                  <a:gd name="connsiteX42" fmla="*/ 296015 w 328437"/>
                  <a:gd name="connsiteY42" fmla="*/ 114300 h 328613"/>
                  <a:gd name="connsiteX43" fmla="*/ 301187 w 328437"/>
                  <a:gd name="connsiteY43" fmla="*/ 111710 h 328613"/>
                  <a:gd name="connsiteX44" fmla="*/ 307652 w 328437"/>
                  <a:gd name="connsiteY44" fmla="*/ 113005 h 328613"/>
                  <a:gd name="connsiteX45" fmla="*/ 235241 w 328437"/>
                  <a:gd name="connsiteY45" fmla="*/ 15875 h 328613"/>
                  <a:gd name="connsiteX46" fmla="*/ 235348 w 328437"/>
                  <a:gd name="connsiteY46" fmla="*/ 0 h 328613"/>
                  <a:gd name="connsiteX47" fmla="*/ 239233 w 328437"/>
                  <a:gd name="connsiteY47" fmla="*/ 0 h 328613"/>
                  <a:gd name="connsiteX48" fmla="*/ 241823 w 328437"/>
                  <a:gd name="connsiteY48" fmla="*/ 2598 h 328613"/>
                  <a:gd name="connsiteX49" fmla="*/ 327286 w 328437"/>
                  <a:gd name="connsiteY49" fmla="*/ 115599 h 328613"/>
                  <a:gd name="connsiteX50" fmla="*/ 327286 w 328437"/>
                  <a:gd name="connsiteY50" fmla="*/ 123392 h 328613"/>
                  <a:gd name="connsiteX51" fmla="*/ 322107 w 328437"/>
                  <a:gd name="connsiteY51" fmla="*/ 125990 h 328613"/>
                  <a:gd name="connsiteX52" fmla="*/ 307863 w 328437"/>
                  <a:gd name="connsiteY52" fmla="*/ 124691 h 328613"/>
                  <a:gd name="connsiteX53" fmla="*/ 307863 w 328437"/>
                  <a:gd name="connsiteY53" fmla="*/ 251980 h 328613"/>
                  <a:gd name="connsiteX54" fmla="*/ 303978 w 328437"/>
                  <a:gd name="connsiteY54" fmla="*/ 257175 h 328613"/>
                  <a:gd name="connsiteX55" fmla="*/ 169308 w 328437"/>
                  <a:gd name="connsiteY55" fmla="*/ 327314 h 328613"/>
                  <a:gd name="connsiteX56" fmla="*/ 166718 w 328437"/>
                  <a:gd name="connsiteY56" fmla="*/ 328613 h 328613"/>
                  <a:gd name="connsiteX57" fmla="*/ 164129 w 328437"/>
                  <a:gd name="connsiteY57" fmla="*/ 327314 h 328613"/>
                  <a:gd name="connsiteX58" fmla="*/ 25574 w 328437"/>
                  <a:gd name="connsiteY58" fmla="*/ 254578 h 328613"/>
                  <a:gd name="connsiteX59" fmla="*/ 21689 w 328437"/>
                  <a:gd name="connsiteY59" fmla="*/ 249382 h 328613"/>
                  <a:gd name="connsiteX60" fmla="*/ 21689 w 328437"/>
                  <a:gd name="connsiteY60" fmla="*/ 129887 h 328613"/>
                  <a:gd name="connsiteX61" fmla="*/ 6150 w 328437"/>
                  <a:gd name="connsiteY61" fmla="*/ 129887 h 328613"/>
                  <a:gd name="connsiteX62" fmla="*/ 971 w 328437"/>
                  <a:gd name="connsiteY62" fmla="*/ 127289 h 328613"/>
                  <a:gd name="connsiteX63" fmla="*/ 971 w 328437"/>
                  <a:gd name="connsiteY63" fmla="*/ 120795 h 328613"/>
                  <a:gd name="connsiteX64" fmla="*/ 34638 w 328437"/>
                  <a:gd name="connsiteY64" fmla="*/ 54552 h 328613"/>
                  <a:gd name="connsiteX65" fmla="*/ 38523 w 328437"/>
                  <a:gd name="connsiteY65" fmla="*/ 50656 h 328613"/>
                  <a:gd name="connsiteX66" fmla="*/ 59241 w 328437"/>
                  <a:gd name="connsiteY66" fmla="*/ 45460 h 328613"/>
                  <a:gd name="connsiteX67" fmla="*/ 59241 w 328437"/>
                  <a:gd name="connsiteY67" fmla="*/ 27276 h 328613"/>
                  <a:gd name="connsiteX68" fmla="*/ 63126 w 328437"/>
                  <a:gd name="connsiteY68" fmla="*/ 20782 h 328613"/>
                  <a:gd name="connsiteX69" fmla="*/ 83844 w 328437"/>
                  <a:gd name="connsiteY69" fmla="*/ 14287 h 328613"/>
                  <a:gd name="connsiteX70" fmla="*/ 85139 w 328437"/>
                  <a:gd name="connsiteY70" fmla="*/ 14287 h 328613"/>
                  <a:gd name="connsiteX71" fmla="*/ 86434 w 328437"/>
                  <a:gd name="connsiteY71" fmla="*/ 14287 h 328613"/>
                  <a:gd name="connsiteX72" fmla="*/ 98088 w 328437"/>
                  <a:gd name="connsiteY72" fmla="*/ 16885 h 328613"/>
                  <a:gd name="connsiteX73" fmla="*/ 103268 w 328437"/>
                  <a:gd name="connsiteY73" fmla="*/ 22081 h 328613"/>
                  <a:gd name="connsiteX74" fmla="*/ 103268 w 328437"/>
                  <a:gd name="connsiteY74" fmla="*/ 33771 h 328613"/>
                  <a:gd name="connsiteX75" fmla="*/ 235348 w 328437"/>
                  <a:gd name="connsiteY75" fmla="*/ 0 h 328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328437" h="328613">
                    <a:moveTo>
                      <a:pt x="94638" y="163513"/>
                    </a:moveTo>
                    <a:cubicBezTo>
                      <a:pt x="94638" y="163513"/>
                      <a:pt x="95937" y="163513"/>
                      <a:pt x="95937" y="163513"/>
                    </a:cubicBezTo>
                    <a:cubicBezTo>
                      <a:pt x="95937" y="163513"/>
                      <a:pt x="95937" y="163513"/>
                      <a:pt x="134903" y="169971"/>
                    </a:cubicBezTo>
                    <a:cubicBezTo>
                      <a:pt x="136202" y="169971"/>
                      <a:pt x="136202" y="169971"/>
                      <a:pt x="136202" y="171262"/>
                    </a:cubicBezTo>
                    <a:cubicBezTo>
                      <a:pt x="136202" y="171262"/>
                      <a:pt x="136202" y="171262"/>
                      <a:pt x="136202" y="238422"/>
                    </a:cubicBezTo>
                    <a:cubicBezTo>
                      <a:pt x="136202" y="238422"/>
                      <a:pt x="136202" y="239713"/>
                      <a:pt x="136202" y="239713"/>
                    </a:cubicBezTo>
                    <a:cubicBezTo>
                      <a:pt x="134903" y="239713"/>
                      <a:pt x="134903" y="239713"/>
                      <a:pt x="134903" y="239713"/>
                    </a:cubicBezTo>
                    <a:cubicBezTo>
                      <a:pt x="134903" y="239713"/>
                      <a:pt x="134903" y="239713"/>
                      <a:pt x="133604" y="239713"/>
                    </a:cubicBezTo>
                    <a:cubicBezTo>
                      <a:pt x="133604" y="239713"/>
                      <a:pt x="133604" y="239713"/>
                      <a:pt x="94638" y="226798"/>
                    </a:cubicBezTo>
                    <a:cubicBezTo>
                      <a:pt x="94638" y="226798"/>
                      <a:pt x="93339" y="225506"/>
                      <a:pt x="93339" y="225506"/>
                    </a:cubicBezTo>
                    <a:cubicBezTo>
                      <a:pt x="93339" y="225506"/>
                      <a:pt x="93339" y="225506"/>
                      <a:pt x="93339" y="166096"/>
                    </a:cubicBezTo>
                    <a:cubicBezTo>
                      <a:pt x="93339" y="164805"/>
                      <a:pt x="94638" y="164805"/>
                      <a:pt x="94638" y="163513"/>
                    </a:cubicBezTo>
                    <a:close/>
                    <a:moveTo>
                      <a:pt x="45714" y="157163"/>
                    </a:moveTo>
                    <a:cubicBezTo>
                      <a:pt x="46971" y="157163"/>
                      <a:pt x="46971" y="157163"/>
                      <a:pt x="48227" y="157163"/>
                    </a:cubicBezTo>
                    <a:cubicBezTo>
                      <a:pt x="48227" y="157163"/>
                      <a:pt x="48227" y="157163"/>
                      <a:pt x="74620" y="161051"/>
                    </a:cubicBezTo>
                    <a:cubicBezTo>
                      <a:pt x="74620" y="161051"/>
                      <a:pt x="75877" y="161051"/>
                      <a:pt x="75877" y="162347"/>
                    </a:cubicBezTo>
                    <a:cubicBezTo>
                      <a:pt x="75877" y="162347"/>
                      <a:pt x="75877" y="162347"/>
                      <a:pt x="75877" y="218071"/>
                    </a:cubicBezTo>
                    <a:cubicBezTo>
                      <a:pt x="75877" y="219367"/>
                      <a:pt x="75877" y="219367"/>
                      <a:pt x="74620" y="219367"/>
                    </a:cubicBezTo>
                    <a:cubicBezTo>
                      <a:pt x="74620" y="220663"/>
                      <a:pt x="74620" y="220663"/>
                      <a:pt x="73363" y="220663"/>
                    </a:cubicBezTo>
                    <a:cubicBezTo>
                      <a:pt x="73363" y="220663"/>
                      <a:pt x="73363" y="220663"/>
                      <a:pt x="46971" y="211592"/>
                    </a:cubicBezTo>
                    <a:cubicBezTo>
                      <a:pt x="45714" y="210296"/>
                      <a:pt x="45714" y="210296"/>
                      <a:pt x="45714" y="209000"/>
                    </a:cubicBezTo>
                    <a:cubicBezTo>
                      <a:pt x="45714" y="209000"/>
                      <a:pt x="45714" y="209000"/>
                      <a:pt x="45714" y="158459"/>
                    </a:cubicBezTo>
                    <a:cubicBezTo>
                      <a:pt x="45714" y="158459"/>
                      <a:pt x="45714" y="157163"/>
                      <a:pt x="45714" y="157163"/>
                    </a:cubicBezTo>
                    <a:close/>
                    <a:moveTo>
                      <a:pt x="34601" y="131763"/>
                    </a:moveTo>
                    <a:lnTo>
                      <a:pt x="34601" y="246063"/>
                    </a:lnTo>
                    <a:lnTo>
                      <a:pt x="161601" y="311151"/>
                    </a:lnTo>
                    <a:lnTo>
                      <a:pt x="161601" y="133351"/>
                    </a:lnTo>
                    <a:lnTo>
                      <a:pt x="134613" y="133351"/>
                    </a:lnTo>
                    <a:close/>
                    <a:moveTo>
                      <a:pt x="235241" y="15875"/>
                    </a:moveTo>
                    <a:cubicBezTo>
                      <a:pt x="235241" y="15875"/>
                      <a:pt x="235241" y="15875"/>
                      <a:pt x="147314" y="120775"/>
                    </a:cubicBezTo>
                    <a:cubicBezTo>
                      <a:pt x="147314" y="120775"/>
                      <a:pt x="147314" y="120775"/>
                      <a:pt x="165417" y="120775"/>
                    </a:cubicBezTo>
                    <a:cubicBezTo>
                      <a:pt x="169296" y="120775"/>
                      <a:pt x="171882" y="123365"/>
                      <a:pt x="171882" y="127251"/>
                    </a:cubicBezTo>
                    <a:cubicBezTo>
                      <a:pt x="171882" y="127251"/>
                      <a:pt x="171882" y="127251"/>
                      <a:pt x="171882" y="311150"/>
                    </a:cubicBezTo>
                    <a:cubicBezTo>
                      <a:pt x="171882" y="311150"/>
                      <a:pt x="171882" y="311150"/>
                      <a:pt x="222311" y="285249"/>
                    </a:cubicBezTo>
                    <a:cubicBezTo>
                      <a:pt x="222311" y="285249"/>
                      <a:pt x="222311" y="285249"/>
                      <a:pt x="222311" y="157037"/>
                    </a:cubicBezTo>
                    <a:cubicBezTo>
                      <a:pt x="222311" y="155742"/>
                      <a:pt x="222311" y="154447"/>
                      <a:pt x="223604" y="154447"/>
                    </a:cubicBezTo>
                    <a:cubicBezTo>
                      <a:pt x="223604" y="154447"/>
                      <a:pt x="223604" y="154447"/>
                      <a:pt x="257223" y="151857"/>
                    </a:cubicBezTo>
                    <a:cubicBezTo>
                      <a:pt x="257223" y="151857"/>
                      <a:pt x="258516" y="151857"/>
                      <a:pt x="258516" y="151857"/>
                    </a:cubicBezTo>
                    <a:cubicBezTo>
                      <a:pt x="258516" y="153152"/>
                      <a:pt x="259809" y="153152"/>
                      <a:pt x="259809" y="153152"/>
                    </a:cubicBezTo>
                    <a:cubicBezTo>
                      <a:pt x="259809" y="153152"/>
                      <a:pt x="259809" y="153152"/>
                      <a:pt x="259809" y="265823"/>
                    </a:cubicBezTo>
                    <a:cubicBezTo>
                      <a:pt x="259809" y="265823"/>
                      <a:pt x="259809" y="265823"/>
                      <a:pt x="293429" y="247692"/>
                    </a:cubicBezTo>
                    <a:cubicBezTo>
                      <a:pt x="293429" y="247692"/>
                      <a:pt x="293429" y="247692"/>
                      <a:pt x="294722" y="118185"/>
                    </a:cubicBezTo>
                    <a:cubicBezTo>
                      <a:pt x="294722" y="116890"/>
                      <a:pt x="294722" y="115595"/>
                      <a:pt x="296015" y="114300"/>
                    </a:cubicBezTo>
                    <a:cubicBezTo>
                      <a:pt x="297308" y="113005"/>
                      <a:pt x="298601" y="111710"/>
                      <a:pt x="301187" y="111710"/>
                    </a:cubicBezTo>
                    <a:lnTo>
                      <a:pt x="307652" y="113005"/>
                    </a:lnTo>
                    <a:cubicBezTo>
                      <a:pt x="307652" y="113005"/>
                      <a:pt x="307652" y="113005"/>
                      <a:pt x="235241" y="15875"/>
                    </a:cubicBezTo>
                    <a:close/>
                    <a:moveTo>
                      <a:pt x="235348" y="0"/>
                    </a:moveTo>
                    <a:cubicBezTo>
                      <a:pt x="235348" y="0"/>
                      <a:pt x="237938" y="0"/>
                      <a:pt x="239233" y="0"/>
                    </a:cubicBezTo>
                    <a:cubicBezTo>
                      <a:pt x="241823" y="1299"/>
                      <a:pt x="241823" y="2598"/>
                      <a:pt x="241823" y="2598"/>
                    </a:cubicBezTo>
                    <a:cubicBezTo>
                      <a:pt x="241823" y="2598"/>
                      <a:pt x="241823" y="2598"/>
                      <a:pt x="327286" y="115599"/>
                    </a:cubicBezTo>
                    <a:cubicBezTo>
                      <a:pt x="327286" y="115599"/>
                      <a:pt x="329876" y="119496"/>
                      <a:pt x="327286" y="123392"/>
                    </a:cubicBezTo>
                    <a:cubicBezTo>
                      <a:pt x="324697" y="125990"/>
                      <a:pt x="322107" y="125990"/>
                      <a:pt x="322107" y="125990"/>
                    </a:cubicBezTo>
                    <a:cubicBezTo>
                      <a:pt x="322107" y="125990"/>
                      <a:pt x="322107" y="125990"/>
                      <a:pt x="307863" y="124691"/>
                    </a:cubicBezTo>
                    <a:cubicBezTo>
                      <a:pt x="307863" y="124691"/>
                      <a:pt x="307863" y="124691"/>
                      <a:pt x="307863" y="251980"/>
                    </a:cubicBezTo>
                    <a:cubicBezTo>
                      <a:pt x="307863" y="254578"/>
                      <a:pt x="306568" y="255877"/>
                      <a:pt x="303978" y="257175"/>
                    </a:cubicBezTo>
                    <a:cubicBezTo>
                      <a:pt x="303978" y="257175"/>
                      <a:pt x="303978" y="257175"/>
                      <a:pt x="169308" y="327314"/>
                    </a:cubicBezTo>
                    <a:cubicBezTo>
                      <a:pt x="169308" y="327314"/>
                      <a:pt x="168013" y="328613"/>
                      <a:pt x="166718" y="328613"/>
                    </a:cubicBezTo>
                    <a:cubicBezTo>
                      <a:pt x="165424" y="328613"/>
                      <a:pt x="164129" y="327314"/>
                      <a:pt x="164129" y="327314"/>
                    </a:cubicBezTo>
                    <a:cubicBezTo>
                      <a:pt x="164129" y="327314"/>
                      <a:pt x="164129" y="327314"/>
                      <a:pt x="25574" y="254578"/>
                    </a:cubicBezTo>
                    <a:cubicBezTo>
                      <a:pt x="22984" y="254578"/>
                      <a:pt x="21689" y="251980"/>
                      <a:pt x="21689" y="249382"/>
                    </a:cubicBezTo>
                    <a:cubicBezTo>
                      <a:pt x="21689" y="249382"/>
                      <a:pt x="21689" y="249382"/>
                      <a:pt x="21689" y="129887"/>
                    </a:cubicBezTo>
                    <a:cubicBezTo>
                      <a:pt x="21689" y="129887"/>
                      <a:pt x="21689" y="129887"/>
                      <a:pt x="6150" y="129887"/>
                    </a:cubicBezTo>
                    <a:cubicBezTo>
                      <a:pt x="3561" y="129887"/>
                      <a:pt x="2266" y="128588"/>
                      <a:pt x="971" y="127289"/>
                    </a:cubicBezTo>
                    <a:cubicBezTo>
                      <a:pt x="-324" y="125990"/>
                      <a:pt x="-324" y="123392"/>
                      <a:pt x="971" y="120795"/>
                    </a:cubicBezTo>
                    <a:cubicBezTo>
                      <a:pt x="971" y="120795"/>
                      <a:pt x="971" y="120795"/>
                      <a:pt x="34638" y="54552"/>
                    </a:cubicBezTo>
                    <a:cubicBezTo>
                      <a:pt x="35933" y="51955"/>
                      <a:pt x="37228" y="51955"/>
                      <a:pt x="38523" y="50656"/>
                    </a:cubicBezTo>
                    <a:cubicBezTo>
                      <a:pt x="38523" y="50656"/>
                      <a:pt x="38523" y="50656"/>
                      <a:pt x="59241" y="45460"/>
                    </a:cubicBezTo>
                    <a:cubicBezTo>
                      <a:pt x="59241" y="45460"/>
                      <a:pt x="59241" y="45460"/>
                      <a:pt x="59241" y="27276"/>
                    </a:cubicBezTo>
                    <a:cubicBezTo>
                      <a:pt x="59241" y="24678"/>
                      <a:pt x="60536" y="22081"/>
                      <a:pt x="63126" y="20782"/>
                    </a:cubicBezTo>
                    <a:cubicBezTo>
                      <a:pt x="63126" y="20782"/>
                      <a:pt x="63126" y="20782"/>
                      <a:pt x="83844" y="14287"/>
                    </a:cubicBezTo>
                    <a:cubicBezTo>
                      <a:pt x="83844" y="14287"/>
                      <a:pt x="83844" y="14287"/>
                      <a:pt x="85139" y="14287"/>
                    </a:cubicBezTo>
                    <a:cubicBezTo>
                      <a:pt x="86434" y="14287"/>
                      <a:pt x="86434" y="14287"/>
                      <a:pt x="86434" y="14287"/>
                    </a:cubicBezTo>
                    <a:cubicBezTo>
                      <a:pt x="86434" y="14287"/>
                      <a:pt x="86434" y="14287"/>
                      <a:pt x="98088" y="16885"/>
                    </a:cubicBezTo>
                    <a:cubicBezTo>
                      <a:pt x="100678" y="16885"/>
                      <a:pt x="103268" y="19483"/>
                      <a:pt x="103268" y="22081"/>
                    </a:cubicBezTo>
                    <a:cubicBezTo>
                      <a:pt x="103268" y="22081"/>
                      <a:pt x="103268" y="22081"/>
                      <a:pt x="103268" y="33771"/>
                    </a:cubicBezTo>
                    <a:cubicBezTo>
                      <a:pt x="103268" y="33771"/>
                      <a:pt x="103268" y="33771"/>
                      <a:pt x="2353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ŝḷîḓé-任意多边形: 形状 55" title="OXvp1cBoZH"/>
              <p:cNvSpPr>
                <a:spLocks noChangeAspect="1"/>
              </p:cNvSpPr>
              <p:nvPr/>
            </p:nvSpPr>
            <p:spPr bwMode="auto">
              <a:xfrm>
                <a:off x="4762338" y="4490674"/>
                <a:ext cx="626144" cy="596184"/>
              </a:xfrm>
              <a:custGeom>
                <a:avLst/>
                <a:gdLst>
                  <a:gd name="connsiteX0" fmla="*/ 101402 w 331788"/>
                  <a:gd name="connsiteY0" fmla="*/ 200025 h 315913"/>
                  <a:gd name="connsiteX1" fmla="*/ 93663 w 331788"/>
                  <a:gd name="connsiteY1" fmla="*/ 207840 h 315913"/>
                  <a:gd name="connsiteX2" fmla="*/ 93663 w 331788"/>
                  <a:gd name="connsiteY2" fmla="*/ 301625 h 315913"/>
                  <a:gd name="connsiteX3" fmla="*/ 137518 w 331788"/>
                  <a:gd name="connsiteY3" fmla="*/ 301625 h 315913"/>
                  <a:gd name="connsiteX4" fmla="*/ 137518 w 331788"/>
                  <a:gd name="connsiteY4" fmla="*/ 250825 h 315913"/>
                  <a:gd name="connsiteX5" fmla="*/ 143967 w 331788"/>
                  <a:gd name="connsiteY5" fmla="*/ 244312 h 315913"/>
                  <a:gd name="connsiteX6" fmla="*/ 187822 w 331788"/>
                  <a:gd name="connsiteY6" fmla="*/ 244312 h 315913"/>
                  <a:gd name="connsiteX7" fmla="*/ 194271 w 331788"/>
                  <a:gd name="connsiteY7" fmla="*/ 250825 h 315913"/>
                  <a:gd name="connsiteX8" fmla="*/ 194271 w 331788"/>
                  <a:gd name="connsiteY8" fmla="*/ 301625 h 315913"/>
                  <a:gd name="connsiteX9" fmla="*/ 230387 w 331788"/>
                  <a:gd name="connsiteY9" fmla="*/ 301625 h 315913"/>
                  <a:gd name="connsiteX10" fmla="*/ 238126 w 331788"/>
                  <a:gd name="connsiteY10" fmla="*/ 295112 h 315913"/>
                  <a:gd name="connsiteX11" fmla="*/ 238126 w 331788"/>
                  <a:gd name="connsiteY11" fmla="*/ 207840 h 315913"/>
                  <a:gd name="connsiteX12" fmla="*/ 230387 w 331788"/>
                  <a:gd name="connsiteY12" fmla="*/ 200025 h 315913"/>
                  <a:gd name="connsiteX13" fmla="*/ 101402 w 331788"/>
                  <a:gd name="connsiteY13" fmla="*/ 200025 h 315913"/>
                  <a:gd name="connsiteX14" fmla="*/ 258908 w 331788"/>
                  <a:gd name="connsiteY14" fmla="*/ 122237 h 315913"/>
                  <a:gd name="connsiteX15" fmla="*/ 252413 w 331788"/>
                  <a:gd name="connsiteY15" fmla="*/ 129801 h 315913"/>
                  <a:gd name="connsiteX16" fmla="*/ 252413 w 331788"/>
                  <a:gd name="connsiteY16" fmla="*/ 157536 h 315913"/>
                  <a:gd name="connsiteX17" fmla="*/ 258908 w 331788"/>
                  <a:gd name="connsiteY17" fmla="*/ 165100 h 315913"/>
                  <a:gd name="connsiteX18" fmla="*/ 266701 w 331788"/>
                  <a:gd name="connsiteY18" fmla="*/ 157536 h 315913"/>
                  <a:gd name="connsiteX19" fmla="*/ 266701 w 331788"/>
                  <a:gd name="connsiteY19" fmla="*/ 129801 h 315913"/>
                  <a:gd name="connsiteX20" fmla="*/ 258908 w 331788"/>
                  <a:gd name="connsiteY20" fmla="*/ 122237 h 315913"/>
                  <a:gd name="connsiteX21" fmla="*/ 230332 w 331788"/>
                  <a:gd name="connsiteY21" fmla="*/ 122237 h 315913"/>
                  <a:gd name="connsiteX22" fmla="*/ 223838 w 331788"/>
                  <a:gd name="connsiteY22" fmla="*/ 129801 h 315913"/>
                  <a:gd name="connsiteX23" fmla="*/ 223838 w 331788"/>
                  <a:gd name="connsiteY23" fmla="*/ 157536 h 315913"/>
                  <a:gd name="connsiteX24" fmla="*/ 230332 w 331788"/>
                  <a:gd name="connsiteY24" fmla="*/ 165100 h 315913"/>
                  <a:gd name="connsiteX25" fmla="*/ 238126 w 331788"/>
                  <a:gd name="connsiteY25" fmla="*/ 157536 h 315913"/>
                  <a:gd name="connsiteX26" fmla="*/ 238126 w 331788"/>
                  <a:gd name="connsiteY26" fmla="*/ 129801 h 315913"/>
                  <a:gd name="connsiteX27" fmla="*/ 230332 w 331788"/>
                  <a:gd name="connsiteY27" fmla="*/ 122237 h 315913"/>
                  <a:gd name="connsiteX28" fmla="*/ 201468 w 331788"/>
                  <a:gd name="connsiteY28" fmla="*/ 122237 h 315913"/>
                  <a:gd name="connsiteX29" fmla="*/ 193675 w 331788"/>
                  <a:gd name="connsiteY29" fmla="*/ 129801 h 315913"/>
                  <a:gd name="connsiteX30" fmla="*/ 193675 w 331788"/>
                  <a:gd name="connsiteY30" fmla="*/ 157536 h 315913"/>
                  <a:gd name="connsiteX31" fmla="*/ 201468 w 331788"/>
                  <a:gd name="connsiteY31" fmla="*/ 165100 h 315913"/>
                  <a:gd name="connsiteX32" fmla="*/ 207963 w 331788"/>
                  <a:gd name="connsiteY32" fmla="*/ 157536 h 315913"/>
                  <a:gd name="connsiteX33" fmla="*/ 207963 w 331788"/>
                  <a:gd name="connsiteY33" fmla="*/ 129801 h 315913"/>
                  <a:gd name="connsiteX34" fmla="*/ 201468 w 331788"/>
                  <a:gd name="connsiteY34" fmla="*/ 122237 h 315913"/>
                  <a:gd name="connsiteX35" fmla="*/ 128732 w 331788"/>
                  <a:gd name="connsiteY35" fmla="*/ 122237 h 315913"/>
                  <a:gd name="connsiteX36" fmla="*/ 122238 w 331788"/>
                  <a:gd name="connsiteY36" fmla="*/ 129801 h 315913"/>
                  <a:gd name="connsiteX37" fmla="*/ 122238 w 331788"/>
                  <a:gd name="connsiteY37" fmla="*/ 157536 h 315913"/>
                  <a:gd name="connsiteX38" fmla="*/ 128732 w 331788"/>
                  <a:gd name="connsiteY38" fmla="*/ 165100 h 315913"/>
                  <a:gd name="connsiteX39" fmla="*/ 136526 w 331788"/>
                  <a:gd name="connsiteY39" fmla="*/ 157536 h 315913"/>
                  <a:gd name="connsiteX40" fmla="*/ 136526 w 331788"/>
                  <a:gd name="connsiteY40" fmla="*/ 129801 h 315913"/>
                  <a:gd name="connsiteX41" fmla="*/ 128732 w 331788"/>
                  <a:gd name="connsiteY41" fmla="*/ 122237 h 315913"/>
                  <a:gd name="connsiteX42" fmla="*/ 101456 w 331788"/>
                  <a:gd name="connsiteY42" fmla="*/ 122237 h 315913"/>
                  <a:gd name="connsiteX43" fmla="*/ 93663 w 331788"/>
                  <a:gd name="connsiteY43" fmla="*/ 129801 h 315913"/>
                  <a:gd name="connsiteX44" fmla="*/ 93663 w 331788"/>
                  <a:gd name="connsiteY44" fmla="*/ 157536 h 315913"/>
                  <a:gd name="connsiteX45" fmla="*/ 101456 w 331788"/>
                  <a:gd name="connsiteY45" fmla="*/ 165100 h 315913"/>
                  <a:gd name="connsiteX46" fmla="*/ 107951 w 331788"/>
                  <a:gd name="connsiteY46" fmla="*/ 157536 h 315913"/>
                  <a:gd name="connsiteX47" fmla="*/ 107951 w 331788"/>
                  <a:gd name="connsiteY47" fmla="*/ 129801 h 315913"/>
                  <a:gd name="connsiteX48" fmla="*/ 101456 w 331788"/>
                  <a:gd name="connsiteY48" fmla="*/ 122237 h 315913"/>
                  <a:gd name="connsiteX49" fmla="*/ 72881 w 331788"/>
                  <a:gd name="connsiteY49" fmla="*/ 122237 h 315913"/>
                  <a:gd name="connsiteX50" fmla="*/ 65088 w 331788"/>
                  <a:gd name="connsiteY50" fmla="*/ 129801 h 315913"/>
                  <a:gd name="connsiteX51" fmla="*/ 65088 w 331788"/>
                  <a:gd name="connsiteY51" fmla="*/ 157536 h 315913"/>
                  <a:gd name="connsiteX52" fmla="*/ 72881 w 331788"/>
                  <a:gd name="connsiteY52" fmla="*/ 165100 h 315913"/>
                  <a:gd name="connsiteX53" fmla="*/ 79376 w 331788"/>
                  <a:gd name="connsiteY53" fmla="*/ 157536 h 315913"/>
                  <a:gd name="connsiteX54" fmla="*/ 79376 w 331788"/>
                  <a:gd name="connsiteY54" fmla="*/ 129801 h 315913"/>
                  <a:gd name="connsiteX55" fmla="*/ 72881 w 331788"/>
                  <a:gd name="connsiteY55" fmla="*/ 122237 h 315913"/>
                  <a:gd name="connsiteX56" fmla="*/ 258908 w 331788"/>
                  <a:gd name="connsiteY56" fmla="*/ 65087 h 315913"/>
                  <a:gd name="connsiteX57" fmla="*/ 252413 w 331788"/>
                  <a:gd name="connsiteY57" fmla="*/ 71581 h 315913"/>
                  <a:gd name="connsiteX58" fmla="*/ 252413 w 331788"/>
                  <a:gd name="connsiteY58" fmla="*/ 100157 h 315913"/>
                  <a:gd name="connsiteX59" fmla="*/ 258908 w 331788"/>
                  <a:gd name="connsiteY59" fmla="*/ 107950 h 315913"/>
                  <a:gd name="connsiteX60" fmla="*/ 266701 w 331788"/>
                  <a:gd name="connsiteY60" fmla="*/ 100157 h 315913"/>
                  <a:gd name="connsiteX61" fmla="*/ 266701 w 331788"/>
                  <a:gd name="connsiteY61" fmla="*/ 71581 h 315913"/>
                  <a:gd name="connsiteX62" fmla="*/ 258908 w 331788"/>
                  <a:gd name="connsiteY62" fmla="*/ 65087 h 315913"/>
                  <a:gd name="connsiteX63" fmla="*/ 230332 w 331788"/>
                  <a:gd name="connsiteY63" fmla="*/ 65087 h 315913"/>
                  <a:gd name="connsiteX64" fmla="*/ 223838 w 331788"/>
                  <a:gd name="connsiteY64" fmla="*/ 71581 h 315913"/>
                  <a:gd name="connsiteX65" fmla="*/ 223838 w 331788"/>
                  <a:gd name="connsiteY65" fmla="*/ 100157 h 315913"/>
                  <a:gd name="connsiteX66" fmla="*/ 230332 w 331788"/>
                  <a:gd name="connsiteY66" fmla="*/ 107950 h 315913"/>
                  <a:gd name="connsiteX67" fmla="*/ 238126 w 331788"/>
                  <a:gd name="connsiteY67" fmla="*/ 100157 h 315913"/>
                  <a:gd name="connsiteX68" fmla="*/ 238126 w 331788"/>
                  <a:gd name="connsiteY68" fmla="*/ 71581 h 315913"/>
                  <a:gd name="connsiteX69" fmla="*/ 230332 w 331788"/>
                  <a:gd name="connsiteY69" fmla="*/ 65087 h 315913"/>
                  <a:gd name="connsiteX70" fmla="*/ 201468 w 331788"/>
                  <a:gd name="connsiteY70" fmla="*/ 65087 h 315913"/>
                  <a:gd name="connsiteX71" fmla="*/ 193675 w 331788"/>
                  <a:gd name="connsiteY71" fmla="*/ 71581 h 315913"/>
                  <a:gd name="connsiteX72" fmla="*/ 193675 w 331788"/>
                  <a:gd name="connsiteY72" fmla="*/ 100157 h 315913"/>
                  <a:gd name="connsiteX73" fmla="*/ 201468 w 331788"/>
                  <a:gd name="connsiteY73" fmla="*/ 107950 h 315913"/>
                  <a:gd name="connsiteX74" fmla="*/ 207963 w 331788"/>
                  <a:gd name="connsiteY74" fmla="*/ 100157 h 315913"/>
                  <a:gd name="connsiteX75" fmla="*/ 207963 w 331788"/>
                  <a:gd name="connsiteY75" fmla="*/ 71581 h 315913"/>
                  <a:gd name="connsiteX76" fmla="*/ 201468 w 331788"/>
                  <a:gd name="connsiteY76" fmla="*/ 65087 h 315913"/>
                  <a:gd name="connsiteX77" fmla="*/ 128732 w 331788"/>
                  <a:gd name="connsiteY77" fmla="*/ 65087 h 315913"/>
                  <a:gd name="connsiteX78" fmla="*/ 122238 w 331788"/>
                  <a:gd name="connsiteY78" fmla="*/ 71581 h 315913"/>
                  <a:gd name="connsiteX79" fmla="*/ 122238 w 331788"/>
                  <a:gd name="connsiteY79" fmla="*/ 100157 h 315913"/>
                  <a:gd name="connsiteX80" fmla="*/ 128732 w 331788"/>
                  <a:gd name="connsiteY80" fmla="*/ 107950 h 315913"/>
                  <a:gd name="connsiteX81" fmla="*/ 136526 w 331788"/>
                  <a:gd name="connsiteY81" fmla="*/ 100157 h 315913"/>
                  <a:gd name="connsiteX82" fmla="*/ 136526 w 331788"/>
                  <a:gd name="connsiteY82" fmla="*/ 71581 h 315913"/>
                  <a:gd name="connsiteX83" fmla="*/ 128732 w 331788"/>
                  <a:gd name="connsiteY83" fmla="*/ 65087 h 315913"/>
                  <a:gd name="connsiteX84" fmla="*/ 101456 w 331788"/>
                  <a:gd name="connsiteY84" fmla="*/ 65087 h 315913"/>
                  <a:gd name="connsiteX85" fmla="*/ 93663 w 331788"/>
                  <a:gd name="connsiteY85" fmla="*/ 71581 h 315913"/>
                  <a:gd name="connsiteX86" fmla="*/ 93663 w 331788"/>
                  <a:gd name="connsiteY86" fmla="*/ 100157 h 315913"/>
                  <a:gd name="connsiteX87" fmla="*/ 101456 w 331788"/>
                  <a:gd name="connsiteY87" fmla="*/ 107950 h 315913"/>
                  <a:gd name="connsiteX88" fmla="*/ 107951 w 331788"/>
                  <a:gd name="connsiteY88" fmla="*/ 100157 h 315913"/>
                  <a:gd name="connsiteX89" fmla="*/ 107951 w 331788"/>
                  <a:gd name="connsiteY89" fmla="*/ 71581 h 315913"/>
                  <a:gd name="connsiteX90" fmla="*/ 101456 w 331788"/>
                  <a:gd name="connsiteY90" fmla="*/ 65087 h 315913"/>
                  <a:gd name="connsiteX91" fmla="*/ 72881 w 331788"/>
                  <a:gd name="connsiteY91" fmla="*/ 65087 h 315913"/>
                  <a:gd name="connsiteX92" fmla="*/ 65088 w 331788"/>
                  <a:gd name="connsiteY92" fmla="*/ 71581 h 315913"/>
                  <a:gd name="connsiteX93" fmla="*/ 65088 w 331788"/>
                  <a:gd name="connsiteY93" fmla="*/ 100157 h 315913"/>
                  <a:gd name="connsiteX94" fmla="*/ 72881 w 331788"/>
                  <a:gd name="connsiteY94" fmla="*/ 107950 h 315913"/>
                  <a:gd name="connsiteX95" fmla="*/ 79376 w 331788"/>
                  <a:gd name="connsiteY95" fmla="*/ 100157 h 315913"/>
                  <a:gd name="connsiteX96" fmla="*/ 79376 w 331788"/>
                  <a:gd name="connsiteY96" fmla="*/ 71581 h 315913"/>
                  <a:gd name="connsiteX97" fmla="*/ 72881 w 331788"/>
                  <a:gd name="connsiteY97" fmla="*/ 65087 h 315913"/>
                  <a:gd name="connsiteX98" fmla="*/ 107950 w 331788"/>
                  <a:gd name="connsiteY98" fmla="*/ 14287 h 315913"/>
                  <a:gd name="connsiteX99" fmla="*/ 107950 w 331788"/>
                  <a:gd name="connsiteY99" fmla="*/ 28575 h 315913"/>
                  <a:gd name="connsiteX100" fmla="*/ 223838 w 331788"/>
                  <a:gd name="connsiteY100" fmla="*/ 28575 h 315913"/>
                  <a:gd name="connsiteX101" fmla="*/ 223838 w 331788"/>
                  <a:gd name="connsiteY101" fmla="*/ 14287 h 315913"/>
                  <a:gd name="connsiteX102" fmla="*/ 64802 w 331788"/>
                  <a:gd name="connsiteY102" fmla="*/ 0 h 315913"/>
                  <a:gd name="connsiteX103" fmla="*/ 266986 w 331788"/>
                  <a:gd name="connsiteY103" fmla="*/ 0 h 315913"/>
                  <a:gd name="connsiteX104" fmla="*/ 273466 w 331788"/>
                  <a:gd name="connsiteY104" fmla="*/ 6474 h 315913"/>
                  <a:gd name="connsiteX105" fmla="*/ 266986 w 331788"/>
                  <a:gd name="connsiteY105" fmla="*/ 14242 h 315913"/>
                  <a:gd name="connsiteX106" fmla="*/ 238472 w 331788"/>
                  <a:gd name="connsiteY106" fmla="*/ 14242 h 315913"/>
                  <a:gd name="connsiteX107" fmla="*/ 238472 w 331788"/>
                  <a:gd name="connsiteY107" fmla="*/ 28484 h 315913"/>
                  <a:gd name="connsiteX108" fmla="*/ 303275 w 331788"/>
                  <a:gd name="connsiteY108" fmla="*/ 28484 h 315913"/>
                  <a:gd name="connsiteX109" fmla="*/ 309755 w 331788"/>
                  <a:gd name="connsiteY109" fmla="*/ 34958 h 315913"/>
                  <a:gd name="connsiteX110" fmla="*/ 309755 w 331788"/>
                  <a:gd name="connsiteY110" fmla="*/ 301671 h 315913"/>
                  <a:gd name="connsiteX111" fmla="*/ 324012 w 331788"/>
                  <a:gd name="connsiteY111" fmla="*/ 301671 h 315913"/>
                  <a:gd name="connsiteX112" fmla="*/ 331788 w 331788"/>
                  <a:gd name="connsiteY112" fmla="*/ 309439 h 315913"/>
                  <a:gd name="connsiteX113" fmla="*/ 324012 w 331788"/>
                  <a:gd name="connsiteY113" fmla="*/ 315913 h 315913"/>
                  <a:gd name="connsiteX114" fmla="*/ 7776 w 331788"/>
                  <a:gd name="connsiteY114" fmla="*/ 315913 h 315913"/>
                  <a:gd name="connsiteX115" fmla="*/ 0 w 331788"/>
                  <a:gd name="connsiteY115" fmla="*/ 309439 h 315913"/>
                  <a:gd name="connsiteX116" fmla="*/ 7776 w 331788"/>
                  <a:gd name="connsiteY116" fmla="*/ 301671 h 315913"/>
                  <a:gd name="connsiteX117" fmla="*/ 22033 w 331788"/>
                  <a:gd name="connsiteY117" fmla="*/ 301671 h 315913"/>
                  <a:gd name="connsiteX118" fmla="*/ 22033 w 331788"/>
                  <a:gd name="connsiteY118" fmla="*/ 34958 h 315913"/>
                  <a:gd name="connsiteX119" fmla="*/ 28513 w 331788"/>
                  <a:gd name="connsiteY119" fmla="*/ 28484 h 315913"/>
                  <a:gd name="connsiteX120" fmla="*/ 93315 w 331788"/>
                  <a:gd name="connsiteY120" fmla="*/ 28484 h 315913"/>
                  <a:gd name="connsiteX121" fmla="*/ 93315 w 331788"/>
                  <a:gd name="connsiteY121" fmla="*/ 14242 h 315913"/>
                  <a:gd name="connsiteX122" fmla="*/ 64802 w 331788"/>
                  <a:gd name="connsiteY122" fmla="*/ 14242 h 315913"/>
                  <a:gd name="connsiteX123" fmla="*/ 58322 w 331788"/>
                  <a:gd name="connsiteY123" fmla="*/ 6474 h 315913"/>
                  <a:gd name="connsiteX124" fmla="*/ 64802 w 331788"/>
                  <a:gd name="connsiteY124" fmla="*/ 0 h 315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331788" h="315913">
                    <a:moveTo>
                      <a:pt x="101402" y="200025"/>
                    </a:moveTo>
                    <a:cubicBezTo>
                      <a:pt x="97532" y="200025"/>
                      <a:pt x="93663" y="203933"/>
                      <a:pt x="93663" y="207840"/>
                    </a:cubicBezTo>
                    <a:cubicBezTo>
                      <a:pt x="93663" y="207840"/>
                      <a:pt x="93663" y="207840"/>
                      <a:pt x="93663" y="301625"/>
                    </a:cubicBezTo>
                    <a:cubicBezTo>
                      <a:pt x="93663" y="301625"/>
                      <a:pt x="93663" y="301625"/>
                      <a:pt x="137518" y="301625"/>
                    </a:cubicBezTo>
                    <a:cubicBezTo>
                      <a:pt x="137518" y="301625"/>
                      <a:pt x="137518" y="301625"/>
                      <a:pt x="137518" y="250825"/>
                    </a:cubicBezTo>
                    <a:cubicBezTo>
                      <a:pt x="137518" y="246917"/>
                      <a:pt x="140097" y="244312"/>
                      <a:pt x="143967" y="244312"/>
                    </a:cubicBezTo>
                    <a:cubicBezTo>
                      <a:pt x="143967" y="244312"/>
                      <a:pt x="143967" y="244312"/>
                      <a:pt x="187822" y="244312"/>
                    </a:cubicBezTo>
                    <a:cubicBezTo>
                      <a:pt x="191691" y="244312"/>
                      <a:pt x="194271" y="246917"/>
                      <a:pt x="194271" y="250825"/>
                    </a:cubicBezTo>
                    <a:cubicBezTo>
                      <a:pt x="194271" y="250825"/>
                      <a:pt x="194271" y="250825"/>
                      <a:pt x="194271" y="301625"/>
                    </a:cubicBezTo>
                    <a:cubicBezTo>
                      <a:pt x="194271" y="301625"/>
                      <a:pt x="194271" y="301625"/>
                      <a:pt x="230387" y="301625"/>
                    </a:cubicBezTo>
                    <a:cubicBezTo>
                      <a:pt x="234256" y="301625"/>
                      <a:pt x="238126" y="299020"/>
                      <a:pt x="238126" y="295112"/>
                    </a:cubicBezTo>
                    <a:lnTo>
                      <a:pt x="238126" y="207840"/>
                    </a:lnTo>
                    <a:cubicBezTo>
                      <a:pt x="238126" y="203933"/>
                      <a:pt x="234256" y="200025"/>
                      <a:pt x="230387" y="200025"/>
                    </a:cubicBezTo>
                    <a:cubicBezTo>
                      <a:pt x="230387" y="200025"/>
                      <a:pt x="230387" y="200025"/>
                      <a:pt x="101402" y="200025"/>
                    </a:cubicBezTo>
                    <a:close/>
                    <a:moveTo>
                      <a:pt x="258908" y="122237"/>
                    </a:moveTo>
                    <a:cubicBezTo>
                      <a:pt x="255011" y="122237"/>
                      <a:pt x="252413" y="124758"/>
                      <a:pt x="252413" y="129801"/>
                    </a:cubicBezTo>
                    <a:cubicBezTo>
                      <a:pt x="252413" y="129801"/>
                      <a:pt x="252413" y="129801"/>
                      <a:pt x="252413" y="157536"/>
                    </a:cubicBezTo>
                    <a:cubicBezTo>
                      <a:pt x="252413" y="161318"/>
                      <a:pt x="255011" y="165100"/>
                      <a:pt x="258908" y="165100"/>
                    </a:cubicBezTo>
                    <a:cubicBezTo>
                      <a:pt x="264103" y="165100"/>
                      <a:pt x="266701" y="161318"/>
                      <a:pt x="266701" y="157536"/>
                    </a:cubicBezTo>
                    <a:lnTo>
                      <a:pt x="266701" y="129801"/>
                    </a:lnTo>
                    <a:cubicBezTo>
                      <a:pt x="266701" y="124758"/>
                      <a:pt x="264103" y="122237"/>
                      <a:pt x="258908" y="122237"/>
                    </a:cubicBezTo>
                    <a:close/>
                    <a:moveTo>
                      <a:pt x="230332" y="122237"/>
                    </a:moveTo>
                    <a:cubicBezTo>
                      <a:pt x="226436" y="122237"/>
                      <a:pt x="223838" y="124758"/>
                      <a:pt x="223838" y="129801"/>
                    </a:cubicBezTo>
                    <a:cubicBezTo>
                      <a:pt x="223838" y="129801"/>
                      <a:pt x="223838" y="129801"/>
                      <a:pt x="223838" y="157536"/>
                    </a:cubicBezTo>
                    <a:cubicBezTo>
                      <a:pt x="223838" y="161318"/>
                      <a:pt x="226436" y="165100"/>
                      <a:pt x="230332" y="165100"/>
                    </a:cubicBezTo>
                    <a:cubicBezTo>
                      <a:pt x="234229" y="165100"/>
                      <a:pt x="238126" y="161318"/>
                      <a:pt x="238126" y="157536"/>
                    </a:cubicBezTo>
                    <a:lnTo>
                      <a:pt x="238126" y="129801"/>
                    </a:lnTo>
                    <a:cubicBezTo>
                      <a:pt x="238126" y="124758"/>
                      <a:pt x="234229" y="122237"/>
                      <a:pt x="230332" y="122237"/>
                    </a:cubicBezTo>
                    <a:close/>
                    <a:moveTo>
                      <a:pt x="201468" y="122237"/>
                    </a:moveTo>
                    <a:cubicBezTo>
                      <a:pt x="196273" y="122237"/>
                      <a:pt x="193675" y="124758"/>
                      <a:pt x="193675" y="129801"/>
                    </a:cubicBezTo>
                    <a:cubicBezTo>
                      <a:pt x="193675" y="129801"/>
                      <a:pt x="193675" y="129801"/>
                      <a:pt x="193675" y="157536"/>
                    </a:cubicBezTo>
                    <a:cubicBezTo>
                      <a:pt x="193675" y="161318"/>
                      <a:pt x="196273" y="165100"/>
                      <a:pt x="201468" y="165100"/>
                    </a:cubicBezTo>
                    <a:cubicBezTo>
                      <a:pt x="205365" y="165100"/>
                      <a:pt x="207963" y="161318"/>
                      <a:pt x="207963" y="157536"/>
                    </a:cubicBezTo>
                    <a:cubicBezTo>
                      <a:pt x="207963" y="157536"/>
                      <a:pt x="207963" y="157536"/>
                      <a:pt x="207963" y="129801"/>
                    </a:cubicBezTo>
                    <a:cubicBezTo>
                      <a:pt x="207963" y="124758"/>
                      <a:pt x="205365" y="122237"/>
                      <a:pt x="201468" y="122237"/>
                    </a:cubicBezTo>
                    <a:close/>
                    <a:moveTo>
                      <a:pt x="128732" y="122237"/>
                    </a:moveTo>
                    <a:cubicBezTo>
                      <a:pt x="124836" y="122237"/>
                      <a:pt x="122238" y="124758"/>
                      <a:pt x="122238" y="129801"/>
                    </a:cubicBezTo>
                    <a:cubicBezTo>
                      <a:pt x="122238" y="129801"/>
                      <a:pt x="122238" y="129801"/>
                      <a:pt x="122238" y="157536"/>
                    </a:cubicBezTo>
                    <a:cubicBezTo>
                      <a:pt x="122238" y="161318"/>
                      <a:pt x="124836" y="165100"/>
                      <a:pt x="128732" y="165100"/>
                    </a:cubicBezTo>
                    <a:cubicBezTo>
                      <a:pt x="133928" y="165100"/>
                      <a:pt x="136526" y="161318"/>
                      <a:pt x="136526" y="157536"/>
                    </a:cubicBezTo>
                    <a:cubicBezTo>
                      <a:pt x="136526" y="157536"/>
                      <a:pt x="136526" y="157536"/>
                      <a:pt x="136526" y="129801"/>
                    </a:cubicBezTo>
                    <a:cubicBezTo>
                      <a:pt x="136526" y="124758"/>
                      <a:pt x="133928" y="122237"/>
                      <a:pt x="128732" y="122237"/>
                    </a:cubicBezTo>
                    <a:close/>
                    <a:moveTo>
                      <a:pt x="101456" y="122237"/>
                    </a:moveTo>
                    <a:cubicBezTo>
                      <a:pt x="97559" y="122237"/>
                      <a:pt x="93663" y="124758"/>
                      <a:pt x="93663" y="129801"/>
                    </a:cubicBezTo>
                    <a:lnTo>
                      <a:pt x="93663" y="157536"/>
                    </a:lnTo>
                    <a:cubicBezTo>
                      <a:pt x="93663" y="161318"/>
                      <a:pt x="97559" y="165100"/>
                      <a:pt x="101456" y="165100"/>
                    </a:cubicBezTo>
                    <a:cubicBezTo>
                      <a:pt x="105353" y="165100"/>
                      <a:pt x="107951" y="161318"/>
                      <a:pt x="107951" y="157536"/>
                    </a:cubicBezTo>
                    <a:cubicBezTo>
                      <a:pt x="107951" y="157536"/>
                      <a:pt x="107951" y="157536"/>
                      <a:pt x="107951" y="129801"/>
                    </a:cubicBezTo>
                    <a:cubicBezTo>
                      <a:pt x="107951" y="124758"/>
                      <a:pt x="105353" y="122237"/>
                      <a:pt x="101456" y="122237"/>
                    </a:cubicBezTo>
                    <a:close/>
                    <a:moveTo>
                      <a:pt x="72881" y="122237"/>
                    </a:moveTo>
                    <a:cubicBezTo>
                      <a:pt x="67686" y="122237"/>
                      <a:pt x="65088" y="124758"/>
                      <a:pt x="65088" y="129801"/>
                    </a:cubicBezTo>
                    <a:cubicBezTo>
                      <a:pt x="65088" y="129801"/>
                      <a:pt x="65088" y="129801"/>
                      <a:pt x="65088" y="157536"/>
                    </a:cubicBezTo>
                    <a:cubicBezTo>
                      <a:pt x="65088" y="161318"/>
                      <a:pt x="67686" y="165100"/>
                      <a:pt x="72881" y="165100"/>
                    </a:cubicBezTo>
                    <a:cubicBezTo>
                      <a:pt x="76778" y="165100"/>
                      <a:pt x="79376" y="161318"/>
                      <a:pt x="79376" y="157536"/>
                    </a:cubicBezTo>
                    <a:lnTo>
                      <a:pt x="79376" y="129801"/>
                    </a:lnTo>
                    <a:cubicBezTo>
                      <a:pt x="79376" y="124758"/>
                      <a:pt x="76778" y="122237"/>
                      <a:pt x="72881" y="122237"/>
                    </a:cubicBezTo>
                    <a:close/>
                    <a:moveTo>
                      <a:pt x="258908" y="65087"/>
                    </a:moveTo>
                    <a:cubicBezTo>
                      <a:pt x="255011" y="65087"/>
                      <a:pt x="252413" y="67685"/>
                      <a:pt x="252413" y="71581"/>
                    </a:cubicBezTo>
                    <a:cubicBezTo>
                      <a:pt x="252413" y="71581"/>
                      <a:pt x="252413" y="71581"/>
                      <a:pt x="252413" y="100157"/>
                    </a:cubicBezTo>
                    <a:cubicBezTo>
                      <a:pt x="252413" y="105352"/>
                      <a:pt x="255011" y="107950"/>
                      <a:pt x="258908" y="107950"/>
                    </a:cubicBezTo>
                    <a:cubicBezTo>
                      <a:pt x="264103" y="107950"/>
                      <a:pt x="266701" y="105352"/>
                      <a:pt x="266701" y="100157"/>
                    </a:cubicBezTo>
                    <a:lnTo>
                      <a:pt x="266701" y="71581"/>
                    </a:lnTo>
                    <a:cubicBezTo>
                      <a:pt x="266701" y="67685"/>
                      <a:pt x="264103" y="65087"/>
                      <a:pt x="258908" y="65087"/>
                    </a:cubicBezTo>
                    <a:close/>
                    <a:moveTo>
                      <a:pt x="230332" y="65087"/>
                    </a:moveTo>
                    <a:cubicBezTo>
                      <a:pt x="226436" y="65087"/>
                      <a:pt x="223838" y="67685"/>
                      <a:pt x="223838" y="71581"/>
                    </a:cubicBezTo>
                    <a:cubicBezTo>
                      <a:pt x="223838" y="71581"/>
                      <a:pt x="223838" y="71581"/>
                      <a:pt x="223838" y="100157"/>
                    </a:cubicBezTo>
                    <a:cubicBezTo>
                      <a:pt x="223838" y="105352"/>
                      <a:pt x="226436" y="107950"/>
                      <a:pt x="230332" y="107950"/>
                    </a:cubicBezTo>
                    <a:cubicBezTo>
                      <a:pt x="234229" y="107950"/>
                      <a:pt x="238126" y="105352"/>
                      <a:pt x="238126" y="100157"/>
                    </a:cubicBezTo>
                    <a:lnTo>
                      <a:pt x="238126" y="71581"/>
                    </a:lnTo>
                    <a:cubicBezTo>
                      <a:pt x="238126" y="67685"/>
                      <a:pt x="234229" y="65087"/>
                      <a:pt x="230332" y="65087"/>
                    </a:cubicBezTo>
                    <a:close/>
                    <a:moveTo>
                      <a:pt x="201468" y="65087"/>
                    </a:moveTo>
                    <a:cubicBezTo>
                      <a:pt x="196273" y="65087"/>
                      <a:pt x="193675" y="67685"/>
                      <a:pt x="193675" y="71581"/>
                    </a:cubicBezTo>
                    <a:cubicBezTo>
                      <a:pt x="193675" y="71581"/>
                      <a:pt x="193675" y="71581"/>
                      <a:pt x="193675" y="100157"/>
                    </a:cubicBezTo>
                    <a:cubicBezTo>
                      <a:pt x="193675" y="105352"/>
                      <a:pt x="196273" y="107950"/>
                      <a:pt x="201468" y="107950"/>
                    </a:cubicBezTo>
                    <a:cubicBezTo>
                      <a:pt x="205365" y="107950"/>
                      <a:pt x="207963" y="105352"/>
                      <a:pt x="207963" y="100157"/>
                    </a:cubicBezTo>
                    <a:cubicBezTo>
                      <a:pt x="207963" y="100157"/>
                      <a:pt x="207963" y="100157"/>
                      <a:pt x="207963" y="71581"/>
                    </a:cubicBezTo>
                    <a:cubicBezTo>
                      <a:pt x="207963" y="67685"/>
                      <a:pt x="205365" y="65087"/>
                      <a:pt x="201468" y="65087"/>
                    </a:cubicBezTo>
                    <a:close/>
                    <a:moveTo>
                      <a:pt x="128732" y="65087"/>
                    </a:moveTo>
                    <a:cubicBezTo>
                      <a:pt x="124836" y="65087"/>
                      <a:pt x="122238" y="67685"/>
                      <a:pt x="122238" y="71581"/>
                    </a:cubicBezTo>
                    <a:cubicBezTo>
                      <a:pt x="122238" y="71581"/>
                      <a:pt x="122238" y="71581"/>
                      <a:pt x="122238" y="100157"/>
                    </a:cubicBezTo>
                    <a:cubicBezTo>
                      <a:pt x="122238" y="105352"/>
                      <a:pt x="124836" y="107950"/>
                      <a:pt x="128732" y="107950"/>
                    </a:cubicBezTo>
                    <a:cubicBezTo>
                      <a:pt x="133928" y="107950"/>
                      <a:pt x="136526" y="105352"/>
                      <a:pt x="136526" y="100157"/>
                    </a:cubicBezTo>
                    <a:cubicBezTo>
                      <a:pt x="136526" y="100157"/>
                      <a:pt x="136526" y="100157"/>
                      <a:pt x="136526" y="71581"/>
                    </a:cubicBezTo>
                    <a:cubicBezTo>
                      <a:pt x="136526" y="67685"/>
                      <a:pt x="133928" y="65087"/>
                      <a:pt x="128732" y="65087"/>
                    </a:cubicBezTo>
                    <a:close/>
                    <a:moveTo>
                      <a:pt x="101456" y="65087"/>
                    </a:moveTo>
                    <a:cubicBezTo>
                      <a:pt x="97559" y="65087"/>
                      <a:pt x="93663" y="67685"/>
                      <a:pt x="93663" y="71581"/>
                    </a:cubicBezTo>
                    <a:lnTo>
                      <a:pt x="93663" y="100157"/>
                    </a:lnTo>
                    <a:cubicBezTo>
                      <a:pt x="93663" y="105352"/>
                      <a:pt x="97559" y="107950"/>
                      <a:pt x="101456" y="107950"/>
                    </a:cubicBezTo>
                    <a:cubicBezTo>
                      <a:pt x="105353" y="107950"/>
                      <a:pt x="107951" y="105352"/>
                      <a:pt x="107951" y="100157"/>
                    </a:cubicBezTo>
                    <a:cubicBezTo>
                      <a:pt x="107951" y="100157"/>
                      <a:pt x="107951" y="100157"/>
                      <a:pt x="107951" y="71581"/>
                    </a:cubicBezTo>
                    <a:cubicBezTo>
                      <a:pt x="107951" y="67685"/>
                      <a:pt x="105353" y="65087"/>
                      <a:pt x="101456" y="65087"/>
                    </a:cubicBezTo>
                    <a:close/>
                    <a:moveTo>
                      <a:pt x="72881" y="65087"/>
                    </a:moveTo>
                    <a:cubicBezTo>
                      <a:pt x="67686" y="65087"/>
                      <a:pt x="65088" y="67685"/>
                      <a:pt x="65088" y="71581"/>
                    </a:cubicBezTo>
                    <a:cubicBezTo>
                      <a:pt x="65088" y="71581"/>
                      <a:pt x="65088" y="71581"/>
                      <a:pt x="65088" y="100157"/>
                    </a:cubicBezTo>
                    <a:cubicBezTo>
                      <a:pt x="65088" y="105352"/>
                      <a:pt x="67686" y="107950"/>
                      <a:pt x="72881" y="107950"/>
                    </a:cubicBezTo>
                    <a:cubicBezTo>
                      <a:pt x="76778" y="107950"/>
                      <a:pt x="79376" y="105352"/>
                      <a:pt x="79376" y="100157"/>
                    </a:cubicBezTo>
                    <a:lnTo>
                      <a:pt x="79376" y="71581"/>
                    </a:lnTo>
                    <a:cubicBezTo>
                      <a:pt x="79376" y="67685"/>
                      <a:pt x="76778" y="65087"/>
                      <a:pt x="72881" y="65087"/>
                    </a:cubicBezTo>
                    <a:close/>
                    <a:moveTo>
                      <a:pt x="107950" y="14287"/>
                    </a:moveTo>
                    <a:lnTo>
                      <a:pt x="107950" y="28575"/>
                    </a:lnTo>
                    <a:lnTo>
                      <a:pt x="223838" y="28575"/>
                    </a:lnTo>
                    <a:lnTo>
                      <a:pt x="223838" y="14287"/>
                    </a:lnTo>
                    <a:close/>
                    <a:moveTo>
                      <a:pt x="64802" y="0"/>
                    </a:moveTo>
                    <a:cubicBezTo>
                      <a:pt x="64802" y="0"/>
                      <a:pt x="64802" y="0"/>
                      <a:pt x="266986" y="0"/>
                    </a:cubicBezTo>
                    <a:cubicBezTo>
                      <a:pt x="270874" y="0"/>
                      <a:pt x="273466" y="2589"/>
                      <a:pt x="273466" y="6474"/>
                    </a:cubicBezTo>
                    <a:cubicBezTo>
                      <a:pt x="273466" y="10358"/>
                      <a:pt x="270874" y="14242"/>
                      <a:pt x="266986" y="14242"/>
                    </a:cubicBezTo>
                    <a:cubicBezTo>
                      <a:pt x="266986" y="14242"/>
                      <a:pt x="266986" y="14242"/>
                      <a:pt x="238472" y="14242"/>
                    </a:cubicBezTo>
                    <a:cubicBezTo>
                      <a:pt x="238472" y="14242"/>
                      <a:pt x="238472" y="14242"/>
                      <a:pt x="238472" y="28484"/>
                    </a:cubicBezTo>
                    <a:cubicBezTo>
                      <a:pt x="238472" y="28484"/>
                      <a:pt x="238472" y="28484"/>
                      <a:pt x="303275" y="28484"/>
                    </a:cubicBezTo>
                    <a:cubicBezTo>
                      <a:pt x="307163" y="28484"/>
                      <a:pt x="309755" y="31073"/>
                      <a:pt x="309755" y="34958"/>
                    </a:cubicBezTo>
                    <a:cubicBezTo>
                      <a:pt x="309755" y="34958"/>
                      <a:pt x="309755" y="34958"/>
                      <a:pt x="309755" y="301671"/>
                    </a:cubicBezTo>
                    <a:cubicBezTo>
                      <a:pt x="309755" y="301671"/>
                      <a:pt x="309755" y="301671"/>
                      <a:pt x="324012" y="301671"/>
                    </a:cubicBezTo>
                    <a:cubicBezTo>
                      <a:pt x="329196" y="301671"/>
                      <a:pt x="331788" y="305555"/>
                      <a:pt x="331788" y="309439"/>
                    </a:cubicBezTo>
                    <a:cubicBezTo>
                      <a:pt x="331788" y="313324"/>
                      <a:pt x="329196" y="315913"/>
                      <a:pt x="324012" y="315913"/>
                    </a:cubicBezTo>
                    <a:cubicBezTo>
                      <a:pt x="324012" y="315913"/>
                      <a:pt x="324012" y="315913"/>
                      <a:pt x="7776" y="315913"/>
                    </a:cubicBezTo>
                    <a:cubicBezTo>
                      <a:pt x="2592" y="315913"/>
                      <a:pt x="0" y="313324"/>
                      <a:pt x="0" y="309439"/>
                    </a:cubicBezTo>
                    <a:cubicBezTo>
                      <a:pt x="0" y="305555"/>
                      <a:pt x="2592" y="301671"/>
                      <a:pt x="7776" y="301671"/>
                    </a:cubicBezTo>
                    <a:cubicBezTo>
                      <a:pt x="7776" y="301671"/>
                      <a:pt x="7776" y="301671"/>
                      <a:pt x="22033" y="301671"/>
                    </a:cubicBezTo>
                    <a:cubicBezTo>
                      <a:pt x="22033" y="301671"/>
                      <a:pt x="22033" y="301671"/>
                      <a:pt x="22033" y="34958"/>
                    </a:cubicBezTo>
                    <a:cubicBezTo>
                      <a:pt x="22033" y="31073"/>
                      <a:pt x="24625" y="28484"/>
                      <a:pt x="28513" y="28484"/>
                    </a:cubicBezTo>
                    <a:cubicBezTo>
                      <a:pt x="28513" y="28484"/>
                      <a:pt x="28513" y="28484"/>
                      <a:pt x="93315" y="28484"/>
                    </a:cubicBezTo>
                    <a:cubicBezTo>
                      <a:pt x="93315" y="28484"/>
                      <a:pt x="93315" y="28484"/>
                      <a:pt x="93315" y="14242"/>
                    </a:cubicBezTo>
                    <a:cubicBezTo>
                      <a:pt x="93315" y="14242"/>
                      <a:pt x="93315" y="14242"/>
                      <a:pt x="64802" y="14242"/>
                    </a:cubicBezTo>
                    <a:cubicBezTo>
                      <a:pt x="60914" y="14242"/>
                      <a:pt x="58322" y="10358"/>
                      <a:pt x="58322" y="6474"/>
                    </a:cubicBezTo>
                    <a:cubicBezTo>
                      <a:pt x="58322" y="2589"/>
                      <a:pt x="60914" y="0"/>
                      <a:pt x="648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ŝḷîḓé-任意多边形: 形状 56" title="eESxyZhHeg"/>
              <p:cNvSpPr>
                <a:spLocks/>
              </p:cNvSpPr>
              <p:nvPr/>
            </p:nvSpPr>
            <p:spPr bwMode="auto">
              <a:xfrm>
                <a:off x="6877706" y="4469270"/>
                <a:ext cx="490011" cy="617588"/>
              </a:xfrm>
              <a:custGeom>
                <a:avLst/>
                <a:gdLst>
                  <a:gd name="connsiteX0" fmla="*/ 179388 w 268288"/>
                  <a:gd name="connsiteY0" fmla="*/ 166688 h 338138"/>
                  <a:gd name="connsiteX1" fmla="*/ 203200 w 268288"/>
                  <a:gd name="connsiteY1" fmla="*/ 190443 h 338138"/>
                  <a:gd name="connsiteX2" fmla="*/ 203200 w 268288"/>
                  <a:gd name="connsiteY2" fmla="*/ 252471 h 338138"/>
                  <a:gd name="connsiteX3" fmla="*/ 179388 w 268288"/>
                  <a:gd name="connsiteY3" fmla="*/ 276226 h 338138"/>
                  <a:gd name="connsiteX4" fmla="*/ 155575 w 268288"/>
                  <a:gd name="connsiteY4" fmla="*/ 252471 h 338138"/>
                  <a:gd name="connsiteX5" fmla="*/ 155575 w 268288"/>
                  <a:gd name="connsiteY5" fmla="*/ 190443 h 338138"/>
                  <a:gd name="connsiteX6" fmla="*/ 179388 w 268288"/>
                  <a:gd name="connsiteY6" fmla="*/ 166688 h 338138"/>
                  <a:gd name="connsiteX7" fmla="*/ 179388 w 268288"/>
                  <a:gd name="connsiteY7" fmla="*/ 150813 h 338138"/>
                  <a:gd name="connsiteX8" fmla="*/ 139700 w 268288"/>
                  <a:gd name="connsiteY8" fmla="*/ 190427 h 338138"/>
                  <a:gd name="connsiteX9" fmla="*/ 139700 w 268288"/>
                  <a:gd name="connsiteY9" fmla="*/ 252488 h 338138"/>
                  <a:gd name="connsiteX10" fmla="*/ 179388 w 268288"/>
                  <a:gd name="connsiteY10" fmla="*/ 292101 h 338138"/>
                  <a:gd name="connsiteX11" fmla="*/ 219075 w 268288"/>
                  <a:gd name="connsiteY11" fmla="*/ 252488 h 338138"/>
                  <a:gd name="connsiteX12" fmla="*/ 219075 w 268288"/>
                  <a:gd name="connsiteY12" fmla="*/ 190427 h 338138"/>
                  <a:gd name="connsiteX13" fmla="*/ 179388 w 268288"/>
                  <a:gd name="connsiteY13" fmla="*/ 150813 h 338138"/>
                  <a:gd name="connsiteX14" fmla="*/ 57120 w 268288"/>
                  <a:gd name="connsiteY14" fmla="*/ 150813 h 338138"/>
                  <a:gd name="connsiteX15" fmla="*/ 49212 w 268288"/>
                  <a:gd name="connsiteY15" fmla="*/ 158705 h 338138"/>
                  <a:gd name="connsiteX16" fmla="*/ 57120 w 268288"/>
                  <a:gd name="connsiteY16" fmla="*/ 166597 h 338138"/>
                  <a:gd name="connsiteX17" fmla="*/ 80842 w 268288"/>
                  <a:gd name="connsiteY17" fmla="*/ 166597 h 338138"/>
                  <a:gd name="connsiteX18" fmla="*/ 103247 w 268288"/>
                  <a:gd name="connsiteY18" fmla="*/ 188959 h 338138"/>
                  <a:gd name="connsiteX19" fmla="*/ 103247 w 268288"/>
                  <a:gd name="connsiteY19" fmla="*/ 190274 h 338138"/>
                  <a:gd name="connsiteX20" fmla="*/ 80842 w 268288"/>
                  <a:gd name="connsiteY20" fmla="*/ 212635 h 338138"/>
                  <a:gd name="connsiteX21" fmla="*/ 57120 w 268288"/>
                  <a:gd name="connsiteY21" fmla="*/ 212635 h 338138"/>
                  <a:gd name="connsiteX22" fmla="*/ 49212 w 268288"/>
                  <a:gd name="connsiteY22" fmla="*/ 220527 h 338138"/>
                  <a:gd name="connsiteX23" fmla="*/ 57120 w 268288"/>
                  <a:gd name="connsiteY23" fmla="*/ 228419 h 338138"/>
                  <a:gd name="connsiteX24" fmla="*/ 80842 w 268288"/>
                  <a:gd name="connsiteY24" fmla="*/ 228419 h 338138"/>
                  <a:gd name="connsiteX25" fmla="*/ 103247 w 268288"/>
                  <a:gd name="connsiteY25" fmla="*/ 250781 h 338138"/>
                  <a:gd name="connsiteX26" fmla="*/ 80842 w 268288"/>
                  <a:gd name="connsiteY26" fmla="*/ 273142 h 338138"/>
                  <a:gd name="connsiteX27" fmla="*/ 57120 w 268288"/>
                  <a:gd name="connsiteY27" fmla="*/ 273142 h 338138"/>
                  <a:gd name="connsiteX28" fmla="*/ 49212 w 268288"/>
                  <a:gd name="connsiteY28" fmla="*/ 281034 h 338138"/>
                  <a:gd name="connsiteX29" fmla="*/ 57120 w 268288"/>
                  <a:gd name="connsiteY29" fmla="*/ 288926 h 338138"/>
                  <a:gd name="connsiteX30" fmla="*/ 80842 w 268288"/>
                  <a:gd name="connsiteY30" fmla="*/ 288926 h 338138"/>
                  <a:gd name="connsiteX31" fmla="*/ 119062 w 268288"/>
                  <a:gd name="connsiteY31" fmla="*/ 250781 h 338138"/>
                  <a:gd name="connsiteX32" fmla="*/ 103247 w 268288"/>
                  <a:gd name="connsiteY32" fmla="*/ 220527 h 338138"/>
                  <a:gd name="connsiteX33" fmla="*/ 119062 w 268288"/>
                  <a:gd name="connsiteY33" fmla="*/ 190274 h 338138"/>
                  <a:gd name="connsiteX34" fmla="*/ 119062 w 268288"/>
                  <a:gd name="connsiteY34" fmla="*/ 188959 h 338138"/>
                  <a:gd name="connsiteX35" fmla="*/ 80842 w 268288"/>
                  <a:gd name="connsiteY35" fmla="*/ 150813 h 338138"/>
                  <a:gd name="connsiteX36" fmla="*/ 57120 w 268288"/>
                  <a:gd name="connsiteY36" fmla="*/ 150813 h 338138"/>
                  <a:gd name="connsiteX37" fmla="*/ 46099 w 268288"/>
                  <a:gd name="connsiteY37" fmla="*/ 47625 h 338138"/>
                  <a:gd name="connsiteX38" fmla="*/ 15875 w 268288"/>
                  <a:gd name="connsiteY38" fmla="*/ 79629 h 338138"/>
                  <a:gd name="connsiteX39" fmla="*/ 15875 w 268288"/>
                  <a:gd name="connsiteY39" fmla="*/ 114300 h 338138"/>
                  <a:gd name="connsiteX40" fmla="*/ 252413 w 268288"/>
                  <a:gd name="connsiteY40" fmla="*/ 114300 h 338138"/>
                  <a:gd name="connsiteX41" fmla="*/ 252413 w 268288"/>
                  <a:gd name="connsiteY41" fmla="*/ 79629 h 338138"/>
                  <a:gd name="connsiteX42" fmla="*/ 222189 w 268288"/>
                  <a:gd name="connsiteY42" fmla="*/ 47625 h 338138"/>
                  <a:gd name="connsiteX43" fmla="*/ 210362 w 268288"/>
                  <a:gd name="connsiteY43" fmla="*/ 47625 h 338138"/>
                  <a:gd name="connsiteX44" fmla="*/ 210362 w 268288"/>
                  <a:gd name="connsiteY44" fmla="*/ 71628 h 338138"/>
                  <a:gd name="connsiteX45" fmla="*/ 202477 w 268288"/>
                  <a:gd name="connsiteY45" fmla="*/ 79629 h 338138"/>
                  <a:gd name="connsiteX46" fmla="*/ 194593 w 268288"/>
                  <a:gd name="connsiteY46" fmla="*/ 71628 h 338138"/>
                  <a:gd name="connsiteX47" fmla="*/ 194593 w 268288"/>
                  <a:gd name="connsiteY47" fmla="*/ 47625 h 338138"/>
                  <a:gd name="connsiteX48" fmla="*/ 73696 w 268288"/>
                  <a:gd name="connsiteY48" fmla="*/ 47625 h 338138"/>
                  <a:gd name="connsiteX49" fmla="*/ 73696 w 268288"/>
                  <a:gd name="connsiteY49" fmla="*/ 71628 h 338138"/>
                  <a:gd name="connsiteX50" fmla="*/ 65811 w 268288"/>
                  <a:gd name="connsiteY50" fmla="*/ 79629 h 338138"/>
                  <a:gd name="connsiteX51" fmla="*/ 57926 w 268288"/>
                  <a:gd name="connsiteY51" fmla="*/ 71628 h 338138"/>
                  <a:gd name="connsiteX52" fmla="*/ 57926 w 268288"/>
                  <a:gd name="connsiteY52" fmla="*/ 47625 h 338138"/>
                  <a:gd name="connsiteX53" fmla="*/ 46099 w 268288"/>
                  <a:gd name="connsiteY53" fmla="*/ 47625 h 338138"/>
                  <a:gd name="connsiteX54" fmla="*/ 65757 w 268288"/>
                  <a:gd name="connsiteY54" fmla="*/ 0 h 338138"/>
                  <a:gd name="connsiteX55" fmla="*/ 73648 w 268288"/>
                  <a:gd name="connsiteY55" fmla="*/ 7925 h 338138"/>
                  <a:gd name="connsiteX56" fmla="*/ 73648 w 268288"/>
                  <a:gd name="connsiteY56" fmla="*/ 31700 h 338138"/>
                  <a:gd name="connsiteX57" fmla="*/ 194640 w 268288"/>
                  <a:gd name="connsiteY57" fmla="*/ 31700 h 338138"/>
                  <a:gd name="connsiteX58" fmla="*/ 194640 w 268288"/>
                  <a:gd name="connsiteY58" fmla="*/ 7925 h 338138"/>
                  <a:gd name="connsiteX59" fmla="*/ 202531 w 268288"/>
                  <a:gd name="connsiteY59" fmla="*/ 0 h 338138"/>
                  <a:gd name="connsiteX60" fmla="*/ 210422 w 268288"/>
                  <a:gd name="connsiteY60" fmla="*/ 7925 h 338138"/>
                  <a:gd name="connsiteX61" fmla="*/ 210422 w 268288"/>
                  <a:gd name="connsiteY61" fmla="*/ 31700 h 338138"/>
                  <a:gd name="connsiteX62" fmla="*/ 222258 w 268288"/>
                  <a:gd name="connsiteY62" fmla="*/ 31700 h 338138"/>
                  <a:gd name="connsiteX63" fmla="*/ 268288 w 268288"/>
                  <a:gd name="connsiteY63" fmla="*/ 79251 h 338138"/>
                  <a:gd name="connsiteX64" fmla="*/ 268288 w 268288"/>
                  <a:gd name="connsiteY64" fmla="*/ 290587 h 338138"/>
                  <a:gd name="connsiteX65" fmla="*/ 222258 w 268288"/>
                  <a:gd name="connsiteY65" fmla="*/ 338138 h 338138"/>
                  <a:gd name="connsiteX66" fmla="*/ 46030 w 268288"/>
                  <a:gd name="connsiteY66" fmla="*/ 338138 h 338138"/>
                  <a:gd name="connsiteX67" fmla="*/ 0 w 268288"/>
                  <a:gd name="connsiteY67" fmla="*/ 290587 h 338138"/>
                  <a:gd name="connsiteX68" fmla="*/ 0 w 268288"/>
                  <a:gd name="connsiteY68" fmla="*/ 79251 h 338138"/>
                  <a:gd name="connsiteX69" fmla="*/ 46030 w 268288"/>
                  <a:gd name="connsiteY69" fmla="*/ 31700 h 338138"/>
                  <a:gd name="connsiteX70" fmla="*/ 57866 w 268288"/>
                  <a:gd name="connsiteY70" fmla="*/ 31700 h 338138"/>
                  <a:gd name="connsiteX71" fmla="*/ 57866 w 268288"/>
                  <a:gd name="connsiteY71" fmla="*/ 7925 h 338138"/>
                  <a:gd name="connsiteX72" fmla="*/ 65757 w 268288"/>
                  <a:gd name="connsiteY72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268288" h="338138">
                    <a:moveTo>
                      <a:pt x="179388" y="166688"/>
                    </a:moveTo>
                    <a:cubicBezTo>
                      <a:pt x="192617" y="166688"/>
                      <a:pt x="203200" y="177246"/>
                      <a:pt x="203200" y="190443"/>
                    </a:cubicBezTo>
                    <a:cubicBezTo>
                      <a:pt x="203200" y="252471"/>
                      <a:pt x="203200" y="252471"/>
                      <a:pt x="203200" y="252471"/>
                    </a:cubicBezTo>
                    <a:cubicBezTo>
                      <a:pt x="203200" y="265668"/>
                      <a:pt x="192617" y="276226"/>
                      <a:pt x="179388" y="276226"/>
                    </a:cubicBezTo>
                    <a:cubicBezTo>
                      <a:pt x="166158" y="276226"/>
                      <a:pt x="155575" y="265668"/>
                      <a:pt x="155575" y="252471"/>
                    </a:cubicBezTo>
                    <a:cubicBezTo>
                      <a:pt x="155575" y="190443"/>
                      <a:pt x="155575" y="190443"/>
                      <a:pt x="155575" y="190443"/>
                    </a:cubicBezTo>
                    <a:cubicBezTo>
                      <a:pt x="155575" y="177246"/>
                      <a:pt x="166158" y="166688"/>
                      <a:pt x="179388" y="166688"/>
                    </a:cubicBezTo>
                    <a:close/>
                    <a:moveTo>
                      <a:pt x="179388" y="150813"/>
                    </a:moveTo>
                    <a:cubicBezTo>
                      <a:pt x="158221" y="150813"/>
                      <a:pt x="139700" y="169299"/>
                      <a:pt x="139700" y="190427"/>
                    </a:cubicBezTo>
                    <a:cubicBezTo>
                      <a:pt x="139700" y="252488"/>
                      <a:pt x="139700" y="252488"/>
                      <a:pt x="139700" y="252488"/>
                    </a:cubicBezTo>
                    <a:cubicBezTo>
                      <a:pt x="139700" y="273615"/>
                      <a:pt x="158221" y="292101"/>
                      <a:pt x="179388" y="292101"/>
                    </a:cubicBezTo>
                    <a:cubicBezTo>
                      <a:pt x="201877" y="292101"/>
                      <a:pt x="219075" y="273615"/>
                      <a:pt x="219075" y="252488"/>
                    </a:cubicBezTo>
                    <a:lnTo>
                      <a:pt x="219075" y="190427"/>
                    </a:lnTo>
                    <a:cubicBezTo>
                      <a:pt x="219075" y="169299"/>
                      <a:pt x="201877" y="150813"/>
                      <a:pt x="179388" y="150813"/>
                    </a:cubicBezTo>
                    <a:close/>
                    <a:moveTo>
                      <a:pt x="57120" y="150813"/>
                    </a:moveTo>
                    <a:cubicBezTo>
                      <a:pt x="51848" y="150813"/>
                      <a:pt x="49212" y="154759"/>
                      <a:pt x="49212" y="158705"/>
                    </a:cubicBezTo>
                    <a:cubicBezTo>
                      <a:pt x="49212" y="163967"/>
                      <a:pt x="51848" y="166597"/>
                      <a:pt x="57120" y="166597"/>
                    </a:cubicBezTo>
                    <a:cubicBezTo>
                      <a:pt x="80842" y="166597"/>
                      <a:pt x="80842" y="166597"/>
                      <a:pt x="80842" y="166597"/>
                    </a:cubicBezTo>
                    <a:cubicBezTo>
                      <a:pt x="92704" y="166597"/>
                      <a:pt x="103247" y="177120"/>
                      <a:pt x="103247" y="188959"/>
                    </a:cubicBezTo>
                    <a:cubicBezTo>
                      <a:pt x="103247" y="190274"/>
                      <a:pt x="103247" y="190274"/>
                      <a:pt x="103247" y="190274"/>
                    </a:cubicBezTo>
                    <a:cubicBezTo>
                      <a:pt x="103247" y="202112"/>
                      <a:pt x="92704" y="212635"/>
                      <a:pt x="80842" y="212635"/>
                    </a:cubicBezTo>
                    <a:cubicBezTo>
                      <a:pt x="57120" y="212635"/>
                      <a:pt x="57120" y="212635"/>
                      <a:pt x="57120" y="212635"/>
                    </a:cubicBezTo>
                    <a:cubicBezTo>
                      <a:pt x="51848" y="212635"/>
                      <a:pt x="49212" y="215266"/>
                      <a:pt x="49212" y="220527"/>
                    </a:cubicBezTo>
                    <a:cubicBezTo>
                      <a:pt x="49212" y="224473"/>
                      <a:pt x="51848" y="228419"/>
                      <a:pt x="57120" y="228419"/>
                    </a:cubicBezTo>
                    <a:cubicBezTo>
                      <a:pt x="80842" y="228419"/>
                      <a:pt x="80842" y="228419"/>
                      <a:pt x="80842" y="228419"/>
                    </a:cubicBezTo>
                    <a:cubicBezTo>
                      <a:pt x="92704" y="228419"/>
                      <a:pt x="103247" y="237627"/>
                      <a:pt x="103247" y="250781"/>
                    </a:cubicBezTo>
                    <a:cubicBezTo>
                      <a:pt x="103247" y="263934"/>
                      <a:pt x="92704" y="273142"/>
                      <a:pt x="80842" y="273142"/>
                    </a:cubicBezTo>
                    <a:cubicBezTo>
                      <a:pt x="57120" y="273142"/>
                      <a:pt x="57120" y="273142"/>
                      <a:pt x="57120" y="273142"/>
                    </a:cubicBezTo>
                    <a:cubicBezTo>
                      <a:pt x="51848" y="273142"/>
                      <a:pt x="49212" y="277088"/>
                      <a:pt x="49212" y="281034"/>
                    </a:cubicBezTo>
                    <a:cubicBezTo>
                      <a:pt x="49212" y="284980"/>
                      <a:pt x="51848" y="288926"/>
                      <a:pt x="57120" y="288926"/>
                    </a:cubicBezTo>
                    <a:cubicBezTo>
                      <a:pt x="80842" y="288926"/>
                      <a:pt x="80842" y="288926"/>
                      <a:pt x="80842" y="288926"/>
                    </a:cubicBezTo>
                    <a:cubicBezTo>
                      <a:pt x="101929" y="288926"/>
                      <a:pt x="119062" y="271826"/>
                      <a:pt x="119062" y="250781"/>
                    </a:cubicBezTo>
                    <a:cubicBezTo>
                      <a:pt x="119062" y="237627"/>
                      <a:pt x="112473" y="227104"/>
                      <a:pt x="103247" y="220527"/>
                    </a:cubicBezTo>
                    <a:cubicBezTo>
                      <a:pt x="112473" y="212635"/>
                      <a:pt x="119062" y="202112"/>
                      <a:pt x="119062" y="190274"/>
                    </a:cubicBezTo>
                    <a:lnTo>
                      <a:pt x="119062" y="188959"/>
                    </a:lnTo>
                    <a:cubicBezTo>
                      <a:pt x="119062" y="167913"/>
                      <a:pt x="101929" y="150813"/>
                      <a:pt x="80842" y="150813"/>
                    </a:cubicBezTo>
                    <a:cubicBezTo>
                      <a:pt x="57120" y="150813"/>
                      <a:pt x="57120" y="150813"/>
                      <a:pt x="57120" y="150813"/>
                    </a:cubicBezTo>
                    <a:close/>
                    <a:moveTo>
                      <a:pt x="46099" y="47625"/>
                    </a:moveTo>
                    <a:cubicBezTo>
                      <a:pt x="29016" y="47625"/>
                      <a:pt x="15875" y="62294"/>
                      <a:pt x="15875" y="79629"/>
                    </a:cubicBezTo>
                    <a:cubicBezTo>
                      <a:pt x="15875" y="114300"/>
                      <a:pt x="15875" y="114300"/>
                      <a:pt x="15875" y="114300"/>
                    </a:cubicBezTo>
                    <a:cubicBezTo>
                      <a:pt x="252413" y="114300"/>
                      <a:pt x="252413" y="114300"/>
                      <a:pt x="252413" y="114300"/>
                    </a:cubicBezTo>
                    <a:lnTo>
                      <a:pt x="252413" y="79629"/>
                    </a:lnTo>
                    <a:cubicBezTo>
                      <a:pt x="252413" y="62294"/>
                      <a:pt x="239272" y="47625"/>
                      <a:pt x="222189" y="47625"/>
                    </a:cubicBezTo>
                    <a:cubicBezTo>
                      <a:pt x="210362" y="47625"/>
                      <a:pt x="210362" y="47625"/>
                      <a:pt x="210362" y="47625"/>
                    </a:cubicBezTo>
                    <a:cubicBezTo>
                      <a:pt x="210362" y="71628"/>
                      <a:pt x="210362" y="71628"/>
                      <a:pt x="210362" y="71628"/>
                    </a:cubicBezTo>
                    <a:cubicBezTo>
                      <a:pt x="210362" y="75629"/>
                      <a:pt x="206420" y="79629"/>
                      <a:pt x="202477" y="79629"/>
                    </a:cubicBezTo>
                    <a:cubicBezTo>
                      <a:pt x="197221" y="79629"/>
                      <a:pt x="194593" y="75629"/>
                      <a:pt x="194593" y="71628"/>
                    </a:cubicBezTo>
                    <a:cubicBezTo>
                      <a:pt x="194593" y="47625"/>
                      <a:pt x="194593" y="47625"/>
                      <a:pt x="194593" y="47625"/>
                    </a:cubicBezTo>
                    <a:cubicBezTo>
                      <a:pt x="73696" y="47625"/>
                      <a:pt x="73696" y="47625"/>
                      <a:pt x="73696" y="47625"/>
                    </a:cubicBezTo>
                    <a:cubicBezTo>
                      <a:pt x="73696" y="71628"/>
                      <a:pt x="73696" y="71628"/>
                      <a:pt x="73696" y="71628"/>
                    </a:cubicBezTo>
                    <a:cubicBezTo>
                      <a:pt x="73696" y="75629"/>
                      <a:pt x="71067" y="79629"/>
                      <a:pt x="65811" y="79629"/>
                    </a:cubicBezTo>
                    <a:cubicBezTo>
                      <a:pt x="61869" y="79629"/>
                      <a:pt x="57926" y="75629"/>
                      <a:pt x="57926" y="71628"/>
                    </a:cubicBezTo>
                    <a:cubicBezTo>
                      <a:pt x="57926" y="47625"/>
                      <a:pt x="57926" y="47625"/>
                      <a:pt x="57926" y="47625"/>
                    </a:cubicBezTo>
                    <a:cubicBezTo>
                      <a:pt x="46099" y="47625"/>
                      <a:pt x="46099" y="47625"/>
                      <a:pt x="46099" y="47625"/>
                    </a:cubicBezTo>
                    <a:close/>
                    <a:moveTo>
                      <a:pt x="65757" y="0"/>
                    </a:moveTo>
                    <a:cubicBezTo>
                      <a:pt x="71018" y="0"/>
                      <a:pt x="73648" y="3962"/>
                      <a:pt x="73648" y="7925"/>
                    </a:cubicBezTo>
                    <a:cubicBezTo>
                      <a:pt x="73648" y="31700"/>
                      <a:pt x="73648" y="31700"/>
                      <a:pt x="73648" y="31700"/>
                    </a:cubicBezTo>
                    <a:cubicBezTo>
                      <a:pt x="194640" y="31700"/>
                      <a:pt x="194640" y="31700"/>
                      <a:pt x="194640" y="31700"/>
                    </a:cubicBezTo>
                    <a:cubicBezTo>
                      <a:pt x="194640" y="7925"/>
                      <a:pt x="194640" y="7925"/>
                      <a:pt x="194640" y="7925"/>
                    </a:cubicBezTo>
                    <a:cubicBezTo>
                      <a:pt x="194640" y="3962"/>
                      <a:pt x="197271" y="0"/>
                      <a:pt x="202531" y="0"/>
                    </a:cubicBezTo>
                    <a:cubicBezTo>
                      <a:pt x="206477" y="0"/>
                      <a:pt x="210422" y="3962"/>
                      <a:pt x="210422" y="7925"/>
                    </a:cubicBezTo>
                    <a:cubicBezTo>
                      <a:pt x="210422" y="31700"/>
                      <a:pt x="210422" y="31700"/>
                      <a:pt x="210422" y="31700"/>
                    </a:cubicBezTo>
                    <a:cubicBezTo>
                      <a:pt x="222258" y="31700"/>
                      <a:pt x="222258" y="31700"/>
                      <a:pt x="222258" y="31700"/>
                    </a:cubicBezTo>
                    <a:cubicBezTo>
                      <a:pt x="247246" y="31700"/>
                      <a:pt x="268288" y="52834"/>
                      <a:pt x="268288" y="79251"/>
                    </a:cubicBezTo>
                    <a:cubicBezTo>
                      <a:pt x="268288" y="290587"/>
                      <a:pt x="268288" y="290587"/>
                      <a:pt x="268288" y="290587"/>
                    </a:cubicBezTo>
                    <a:cubicBezTo>
                      <a:pt x="268288" y="317005"/>
                      <a:pt x="247246" y="338138"/>
                      <a:pt x="222258" y="338138"/>
                    </a:cubicBezTo>
                    <a:cubicBezTo>
                      <a:pt x="46030" y="338138"/>
                      <a:pt x="46030" y="338138"/>
                      <a:pt x="46030" y="338138"/>
                    </a:cubicBezTo>
                    <a:cubicBezTo>
                      <a:pt x="21042" y="338138"/>
                      <a:pt x="0" y="317005"/>
                      <a:pt x="0" y="290587"/>
                    </a:cubicBezTo>
                    <a:cubicBezTo>
                      <a:pt x="0" y="79251"/>
                      <a:pt x="0" y="79251"/>
                      <a:pt x="0" y="79251"/>
                    </a:cubicBezTo>
                    <a:cubicBezTo>
                      <a:pt x="0" y="52834"/>
                      <a:pt x="21042" y="31700"/>
                      <a:pt x="46030" y="31700"/>
                    </a:cubicBezTo>
                    <a:cubicBezTo>
                      <a:pt x="57866" y="31700"/>
                      <a:pt x="57866" y="31700"/>
                      <a:pt x="57866" y="31700"/>
                    </a:cubicBezTo>
                    <a:cubicBezTo>
                      <a:pt x="57866" y="7925"/>
                      <a:pt x="57866" y="7925"/>
                      <a:pt x="57866" y="7925"/>
                    </a:cubicBezTo>
                    <a:cubicBezTo>
                      <a:pt x="57866" y="3962"/>
                      <a:pt x="61812" y="0"/>
                      <a:pt x="657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7924801" y="4388448"/>
              <a:ext cx="2407615" cy="886577"/>
              <a:chOff x="7494617" y="4353236"/>
              <a:chExt cx="2407615" cy="886577"/>
            </a:xfrm>
          </p:grpSpPr>
          <p:sp>
            <p:nvSpPr>
              <p:cNvPr id="18" name="îŝḷîḓé-文本框 21"/>
              <p:cNvSpPr txBox="1"/>
              <p:nvPr/>
            </p:nvSpPr>
            <p:spPr>
              <a:xfrm>
                <a:off x="7494617" y="4650257"/>
                <a:ext cx="2407615" cy="589556"/>
              </a:xfrm>
              <a:prstGeom prst="rect">
                <a:avLst/>
              </a:prstGeom>
              <a:noFill/>
            </p:spPr>
            <p:txBody>
              <a:bodyPr wrap="square" lIns="72000" tIns="0" rIns="72000" bIns="0" anchor="ctr" anchorCtr="0">
                <a:normAutofit/>
              </a:bodyPr>
              <a:lstStyle/>
              <a:p>
                <a:pPr algn="r" defTabSz="914378">
                  <a:lnSpc>
                    <a:spcPct val="120000"/>
                  </a:lnSpc>
                  <a:defRPr/>
                </a:pPr>
                <a:endParaRPr lang="zh-CN" altLang="en-US" sz="1400" dirty="0"/>
              </a:p>
            </p:txBody>
          </p:sp>
          <p:sp>
            <p:nvSpPr>
              <p:cNvPr id="19" name="îŝḷîḓé-Rectangle 20"/>
              <p:cNvSpPr/>
              <p:nvPr/>
            </p:nvSpPr>
            <p:spPr>
              <a:xfrm>
                <a:off x="7494617" y="4353236"/>
                <a:ext cx="2407615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Autofit/>
              </a:bodyPr>
              <a:lstStyle/>
              <a:p>
                <a:pPr algn="r" defTabSz="914378">
                  <a:defRPr/>
                </a:pPr>
                <a:r>
                  <a:rPr lang="zh-CN" altLang="en-US" sz="2000" b="1" dirty="0">
                    <a:solidFill>
                      <a:schemeClr val="accent4"/>
                    </a:solidFill>
                  </a:rPr>
                  <a:t>两端</a:t>
                </a:r>
                <a:r>
                  <a:rPr lang="en-US" altLang="zh-CN" sz="2000" b="1" dirty="0">
                    <a:solidFill>
                      <a:schemeClr val="accent4"/>
                    </a:solidFill>
                  </a:rPr>
                  <a:t>+</a:t>
                </a:r>
                <a:r>
                  <a:rPr lang="zh-CN" altLang="en-US" sz="2000" b="1" dirty="0">
                    <a:solidFill>
                      <a:schemeClr val="accent4"/>
                    </a:solidFill>
                  </a:rPr>
                  <a:t>连杆</a:t>
                </a:r>
                <a:r>
                  <a:rPr lang="en-US" altLang="zh-CN" sz="2000" b="1" dirty="0">
                    <a:solidFill>
                      <a:schemeClr val="accent4"/>
                    </a:solidFill>
                  </a:rPr>
                  <a:t>+</a:t>
                </a:r>
                <a:r>
                  <a:rPr lang="zh-CN" altLang="en-US" sz="2000" b="1" dirty="0">
                    <a:solidFill>
                      <a:schemeClr val="accent4"/>
                    </a:solidFill>
                  </a:rPr>
                  <a:t>万向节</a:t>
                </a: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700946" y="4331948"/>
              <a:ext cx="2407615" cy="886577"/>
              <a:chOff x="1270762" y="5677959"/>
              <a:chExt cx="2407615" cy="886577"/>
            </a:xfrm>
          </p:grpSpPr>
          <p:sp>
            <p:nvSpPr>
              <p:cNvPr id="14" name="îŝḷîḓé-文本框 27"/>
              <p:cNvSpPr txBox="1"/>
              <p:nvPr/>
            </p:nvSpPr>
            <p:spPr>
              <a:xfrm>
                <a:off x="1270762" y="5974980"/>
                <a:ext cx="2407615" cy="589556"/>
              </a:xfrm>
              <a:prstGeom prst="rect">
                <a:avLst/>
              </a:prstGeom>
              <a:noFill/>
            </p:spPr>
            <p:txBody>
              <a:bodyPr wrap="square" lIns="72000" tIns="0" rIns="72000" bIns="0" anchor="ctr" anchorCtr="0">
                <a:normAutofit/>
              </a:bodyPr>
              <a:lstStyle/>
              <a:p>
                <a:pPr algn="r" defTabSz="914378">
                  <a:lnSpc>
                    <a:spcPct val="120000"/>
                  </a:lnSpc>
                  <a:defRPr/>
                </a:pPr>
                <a:endParaRPr lang="zh-CN" altLang="en-US" sz="1400" dirty="0"/>
              </a:p>
            </p:txBody>
          </p:sp>
          <p:sp>
            <p:nvSpPr>
              <p:cNvPr id="15" name="îŝḷîḓé-Rectangle 16"/>
              <p:cNvSpPr/>
              <p:nvPr/>
            </p:nvSpPr>
            <p:spPr>
              <a:xfrm>
                <a:off x="1270762" y="5677959"/>
                <a:ext cx="2407615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Autofit/>
              </a:bodyPr>
              <a:lstStyle/>
              <a:p>
                <a:pPr lvl="0" algn="r" defTabSz="914378">
                  <a:defRPr/>
                </a:pPr>
                <a:r>
                  <a:rPr lang="zh-CN" altLang="en-US" sz="2000" b="1" dirty="0">
                    <a:solidFill>
                      <a:schemeClr val="accent4"/>
                    </a:solidFill>
                  </a:rPr>
                  <a:t>两端直连</a:t>
                </a: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2800941" y="1398552"/>
              <a:ext cx="2457329" cy="886577"/>
              <a:chOff x="3089752" y="2744563"/>
              <a:chExt cx="2457329" cy="886577"/>
            </a:xfrm>
          </p:grpSpPr>
          <p:sp>
            <p:nvSpPr>
              <p:cNvPr id="12" name="îŝḷîḓé-文本框 30"/>
              <p:cNvSpPr txBox="1"/>
              <p:nvPr/>
            </p:nvSpPr>
            <p:spPr>
              <a:xfrm>
                <a:off x="3089752" y="3041584"/>
                <a:ext cx="2457329" cy="589556"/>
              </a:xfrm>
              <a:prstGeom prst="rect">
                <a:avLst/>
              </a:prstGeom>
              <a:noFill/>
            </p:spPr>
            <p:txBody>
              <a:bodyPr wrap="square" lIns="72000" tIns="0" rIns="72000" bIns="0" anchor="ctr" anchorCtr="0">
                <a:normAutofit/>
              </a:bodyPr>
              <a:lstStyle/>
              <a:p>
                <a:pPr defTabSz="914378">
                  <a:lnSpc>
                    <a:spcPct val="120000"/>
                  </a:lnSpc>
                  <a:defRPr/>
                </a:pPr>
                <a:endParaRPr lang="zh-CN" altLang="en-US" sz="1400" dirty="0"/>
              </a:p>
            </p:txBody>
          </p:sp>
          <p:sp>
            <p:nvSpPr>
              <p:cNvPr id="13" name="îŝḷîḓé-Rectangle 14"/>
              <p:cNvSpPr/>
              <p:nvPr/>
            </p:nvSpPr>
            <p:spPr>
              <a:xfrm>
                <a:off x="3089752" y="2744563"/>
                <a:ext cx="2457329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Autofit/>
              </a:bodyPr>
              <a:lstStyle/>
              <a:p>
                <a:pPr lvl="0" defTabSz="914378">
                  <a:defRPr/>
                </a:pPr>
                <a:r>
                  <a:rPr lang="zh-CN" altLang="en-US" sz="2000" b="1" dirty="0">
                    <a:solidFill>
                      <a:schemeClr val="accent4"/>
                    </a:solidFill>
                  </a:rPr>
                  <a:t>三端</a:t>
                </a:r>
                <a:r>
                  <a:rPr lang="en-US" altLang="zh-CN" sz="2000" b="1" dirty="0">
                    <a:solidFill>
                      <a:schemeClr val="accent4"/>
                    </a:solidFill>
                  </a:rPr>
                  <a:t>+</a:t>
                </a:r>
                <a:r>
                  <a:rPr lang="zh-CN" altLang="en-US" sz="2000" b="1" dirty="0">
                    <a:solidFill>
                      <a:schemeClr val="accent4"/>
                    </a:solidFill>
                  </a:rPr>
                  <a:t>连杆</a:t>
                </a:r>
                <a:r>
                  <a:rPr lang="en-US" altLang="zh-CN" sz="2000" b="1" dirty="0">
                    <a:solidFill>
                      <a:schemeClr val="accent4"/>
                    </a:solidFill>
                  </a:rPr>
                  <a:t>+</a:t>
                </a:r>
                <a:r>
                  <a:rPr lang="zh-CN" altLang="en-US" sz="2000" b="1" dirty="0">
                    <a:solidFill>
                      <a:schemeClr val="accent4"/>
                    </a:solidFill>
                  </a:rPr>
                  <a:t>万向节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743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箭头 1"/>
          <p:cNvSpPr/>
          <p:nvPr/>
        </p:nvSpPr>
        <p:spPr>
          <a:xfrm>
            <a:off x="297950" y="341200"/>
            <a:ext cx="729465" cy="41096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1528" y="254295"/>
            <a:ext cx="3626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378">
              <a:defRPr/>
            </a:pPr>
            <a:r>
              <a:rPr lang="zh-CN" altLang="en-US" sz="3200" spc="600" dirty="0">
                <a:cs typeface="+mn-ea"/>
              </a:rPr>
              <a:t>机械结构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593C57-54CF-465E-8CBE-41380022E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74" y="913323"/>
            <a:ext cx="5718059" cy="521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1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箭头 1"/>
          <p:cNvSpPr/>
          <p:nvPr/>
        </p:nvSpPr>
        <p:spPr>
          <a:xfrm>
            <a:off x="297950" y="341200"/>
            <a:ext cx="729465" cy="41096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1528" y="254295"/>
            <a:ext cx="3626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378">
              <a:defRPr/>
            </a:pPr>
            <a:r>
              <a:rPr lang="zh-CN" altLang="en-US" sz="3200" spc="600" dirty="0">
                <a:cs typeface="+mn-ea"/>
              </a:rPr>
              <a:t>机械结构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C80020-AA48-462D-A519-EB5156619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179" y="1152207"/>
            <a:ext cx="7287642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简约述职报告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ENTRY"/>
  <p:tag name="ID" val="553518"/>
  <p:tag name="MH_ORDER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ENTRY"/>
  <p:tag name="ID" val="553518"/>
  <p:tag name="MH_ORDER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1170040"/>
  <p:tag name="MH_LIBRARY" val="CONTENTS"/>
  <p:tag name="MH_TYPE" val="TITLE"/>
  <p:tag name="ID" val="626775"/>
  <p:tag name="MH_ORDER" val="NUMB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1170040"/>
  <p:tag name="MH_LIBRARY" val="CONTENTS"/>
  <p:tag name="MH_TYPE" val="TITLE"/>
  <p:tag name="ID" val="626775"/>
  <p:tag name="MH_ORDER" val="NUMB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1170040"/>
  <p:tag name="MH_LIBRARY" val="CONTENTS"/>
  <p:tag name="MH_TYPE" val="TITLE"/>
  <p:tag name="ID" val="626775"/>
  <p:tag name="MH_ORDER" val="NUMBE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  <p:tag name="PA" val="v3.2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  <p:tag name="PA" val="v3.2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ENTRY"/>
  <p:tag name="ID" val="553518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ENTRY"/>
  <p:tag name="ID" val="553518"/>
  <p:tag name="MH_ORDER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2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867D98"/>
      </a:accent1>
      <a:accent2>
        <a:srgbClr val="C4CFD9"/>
      </a:accent2>
      <a:accent3>
        <a:srgbClr val="A7AA9D"/>
      </a:accent3>
      <a:accent4>
        <a:srgbClr val="2192BC"/>
      </a:accent4>
      <a:accent5>
        <a:srgbClr val="354B5E"/>
      </a:accent5>
      <a:accent6>
        <a:srgbClr val="BFBFBF"/>
      </a:accent6>
      <a:hlink>
        <a:srgbClr val="867D98"/>
      </a:hlink>
      <a:folHlink>
        <a:srgbClr val="BFBFBF"/>
      </a:folHlink>
    </a:clrScheme>
    <a:fontScheme name="4rhhs1mz">
      <a:majorFont>
        <a:latin typeface="微软雅黑 Light" panose="020F0302020204030204"/>
        <a:ea typeface="锐字工房云字库细圆GBK"/>
        <a:cs typeface=""/>
      </a:majorFont>
      <a:minorFont>
        <a:latin typeface="微软雅黑 Light" panose="020F0502020204030204"/>
        <a:ea typeface="锐字工房云字库细圆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867D98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867D98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867D98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867D98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867D98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867D98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867D98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867D98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867D98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867D98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867D98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867D98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867D98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378</Words>
  <Application>Microsoft Office PowerPoint</Application>
  <PresentationFormat>Widescreen</PresentationFormat>
  <Paragraphs>138</Paragraphs>
  <Slides>33</Slides>
  <Notes>33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等线</vt:lpstr>
      <vt:lpstr>锐字工房云字库细圆GBK</vt:lpstr>
      <vt:lpstr>微软雅黑 Light</vt:lpstr>
      <vt:lpstr>Arial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赵 博文</cp:lastModifiedBy>
  <cp:revision>38</cp:revision>
  <dcterms:created xsi:type="dcterms:W3CDTF">2017-07-30T15:30:02Z</dcterms:created>
  <dcterms:modified xsi:type="dcterms:W3CDTF">2018-06-11T14:51:45Z</dcterms:modified>
</cp:coreProperties>
</file>